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9" r:id="rId2"/>
    <p:sldMasterId id="2147483721" r:id="rId3"/>
  </p:sldMasterIdLst>
  <p:notesMasterIdLst>
    <p:notesMasterId r:id="rId26"/>
  </p:notesMasterIdLst>
  <p:handoutMasterIdLst>
    <p:handoutMasterId r:id="rId27"/>
  </p:handoutMasterIdLst>
  <p:sldIdLst>
    <p:sldId id="476" r:id="rId4"/>
    <p:sldId id="477" r:id="rId5"/>
    <p:sldId id="478" r:id="rId6"/>
    <p:sldId id="490" r:id="rId7"/>
    <p:sldId id="491" r:id="rId8"/>
    <p:sldId id="492" r:id="rId9"/>
    <p:sldId id="493" r:id="rId10"/>
    <p:sldId id="494" r:id="rId11"/>
    <p:sldId id="495" r:id="rId12"/>
    <p:sldId id="496" r:id="rId13"/>
    <p:sldId id="497" r:id="rId14"/>
    <p:sldId id="498" r:id="rId15"/>
    <p:sldId id="499" r:id="rId16"/>
    <p:sldId id="500" r:id="rId17"/>
    <p:sldId id="479" r:id="rId18"/>
    <p:sldId id="480" r:id="rId19"/>
    <p:sldId id="481" r:id="rId20"/>
    <p:sldId id="482" r:id="rId21"/>
    <p:sldId id="485" r:id="rId22"/>
    <p:sldId id="486" r:id="rId23"/>
    <p:sldId id="487" r:id="rId24"/>
    <p:sldId id="488" r:id="rId25"/>
  </p:sldIdLst>
  <p:sldSz cx="9144000" cy="6858000" type="screen4x3"/>
  <p:notesSz cx="6797675" cy="992822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33"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FFFF"/>
    <a:srgbClr val="663300"/>
    <a:srgbClr val="006600"/>
    <a:srgbClr val="003300"/>
    <a:srgbClr val="CCECFF"/>
    <a:srgbClr val="008000"/>
    <a:srgbClr val="FFFF99"/>
    <a:srgbClr val="FFCCFF"/>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38" autoAdjust="0"/>
    <p:restoredTop sz="82194" autoAdjust="0"/>
  </p:normalViewPr>
  <p:slideViewPr>
    <p:cSldViewPr>
      <p:cViewPr varScale="1">
        <p:scale>
          <a:sx n="52" d="100"/>
          <a:sy n="52" d="100"/>
        </p:scale>
        <p:origin x="-56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1872"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工作表1!$B$1</c:f>
              <c:strCache>
                <c:ptCount val="1"/>
                <c:pt idx="0">
                  <c:v>欄1</c:v>
                </c:pt>
              </c:strCache>
            </c:strRef>
          </c:tx>
          <c:explosion val="4"/>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6A39-4902-9B7B-D74E994D68EF}"/>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6A39-4902-9B7B-D74E994D68EF}"/>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6A39-4902-9B7B-D74E994D68EF}"/>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6A39-4902-9B7B-D74E994D68EF}"/>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9-6A39-4902-9B7B-D74E994D68EF}"/>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B-6A39-4902-9B7B-D74E994D68EF}"/>
              </c:ext>
            </c:extLst>
          </c:dPt>
          <c:dLbls>
            <c:dLbl>
              <c:idx val="1"/>
              <c:layout>
                <c:manualLayout>
                  <c:x val="-4.2100721784776904E-2"/>
                  <c:y val="0.29286566843450151"/>
                </c:manualLayout>
              </c:layout>
              <c:tx>
                <c:rich>
                  <a:bodyPr rot="0" spcFirstLastPara="1" vertOverflow="ellipsis" vert="horz" wrap="square" lIns="38100" tIns="19050" rIns="38100" bIns="19050" anchor="ctr" anchorCtr="1">
                    <a:spAutoFit/>
                  </a:bodyPr>
                  <a:lstStyle/>
                  <a:p>
                    <a:pPr>
                      <a:defRPr sz="2400" b="1" i="0" u="none" strike="noStrike" kern="1200" spc="0" baseline="0">
                        <a:solidFill>
                          <a:schemeClr val="accent2"/>
                        </a:solidFill>
                        <a:latin typeface="+mn-lt"/>
                        <a:ea typeface="+mn-ea"/>
                        <a:cs typeface="+mn-cs"/>
                      </a:defRPr>
                    </a:pPr>
                    <a:r>
                      <a:rPr lang="en-US" dirty="0"/>
                      <a:t>Primary</a:t>
                    </a:r>
                    <a:r>
                      <a:rPr lang="en-US" dirty="0" smtClean="0"/>
                      <a:t>/</a:t>
                    </a:r>
                  </a:p>
                  <a:p>
                    <a:pPr>
                      <a:defRPr sz="2400" b="1" i="0" u="none" strike="noStrike" kern="1200" spc="0" baseline="0">
                        <a:solidFill>
                          <a:schemeClr val="accent2"/>
                        </a:solidFill>
                        <a:latin typeface="+mn-lt"/>
                        <a:ea typeface="+mn-ea"/>
                        <a:cs typeface="+mn-cs"/>
                      </a:defRPr>
                    </a:pPr>
                    <a:r>
                      <a:rPr lang="en-US" dirty="0" smtClean="0"/>
                      <a:t>Secondary </a:t>
                    </a:r>
                    <a:r>
                      <a:rPr lang="en-US" dirty="0"/>
                      <a:t>Schools, 41%</a:t>
                    </a:r>
                  </a:p>
                </c:rich>
              </c:tx>
              <c:spPr>
                <a:noFill/>
                <a:ln>
                  <a:noFill/>
                </a:ln>
                <a:effectLst/>
              </c:spPr>
              <c:dLblPos val="bestFit"/>
              <c:showLegendKey val="0"/>
              <c:showVal val="1"/>
              <c:showCatName val="1"/>
              <c:showSerName val="0"/>
              <c:showPercent val="0"/>
              <c:showBubbleSize val="0"/>
            </c:dLbl>
            <c:dLbl>
              <c:idx val="2"/>
              <c:layout>
                <c:manualLayout>
                  <c:x val="-1.2500000000000001E-2"/>
                  <c:y val="0"/>
                </c:manualLayout>
              </c:layout>
              <c:tx>
                <c:rich>
                  <a:bodyPr rot="0" spcFirstLastPara="1" vertOverflow="ellipsis" vert="horz" wrap="square" lIns="38100" tIns="19050" rIns="38100" bIns="19050" anchor="ctr" anchorCtr="1">
                    <a:spAutoFit/>
                  </a:bodyPr>
                  <a:lstStyle/>
                  <a:p>
                    <a:pPr>
                      <a:defRPr sz="2400" b="1" i="0" u="none" strike="noStrike" kern="1200" spc="0" baseline="0">
                        <a:solidFill>
                          <a:schemeClr val="accent3"/>
                        </a:solidFill>
                        <a:latin typeface="+mn-lt"/>
                        <a:ea typeface="+mn-ea"/>
                        <a:cs typeface="+mn-cs"/>
                      </a:defRPr>
                    </a:pPr>
                    <a:r>
                      <a:rPr lang="en-US" dirty="0"/>
                      <a:t>Tertiary  </a:t>
                    </a:r>
                    <a:endParaRPr lang="en-US" dirty="0" smtClean="0"/>
                  </a:p>
                  <a:p>
                    <a:pPr>
                      <a:defRPr sz="2400" b="1" i="0" u="none" strike="noStrike" kern="1200" spc="0" baseline="0">
                        <a:solidFill>
                          <a:schemeClr val="accent3"/>
                        </a:solidFill>
                        <a:latin typeface="+mn-lt"/>
                        <a:ea typeface="+mn-ea"/>
                        <a:cs typeface="+mn-cs"/>
                      </a:defRPr>
                    </a:pPr>
                    <a:r>
                      <a:rPr lang="en-US" dirty="0" smtClean="0"/>
                      <a:t>Institutes</a:t>
                    </a:r>
                    <a:r>
                      <a:rPr lang="en-US" dirty="0"/>
                      <a:t>, 3%</a:t>
                    </a:r>
                  </a:p>
                </c:rich>
              </c:tx>
              <c:spPr>
                <a:noFill/>
                <a:ln>
                  <a:noFill/>
                </a:ln>
                <a:effectLst/>
              </c:spPr>
              <c:dLblPos val="bestFit"/>
              <c:showLegendKey val="0"/>
              <c:showVal val="1"/>
              <c:showCatName val="1"/>
              <c:showSerName val="0"/>
              <c:showPercent val="0"/>
              <c:showBubbleSize val="0"/>
            </c:dLbl>
            <c:dLbl>
              <c:idx val="3"/>
              <c:layout>
                <c:manualLayout>
                  <c:x val="1.2500000000000001E-2"/>
                  <c:y val="-2.3206485829060101E-2"/>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4"/>
                      </a:solidFill>
                      <a:latin typeface="+mn-lt"/>
                      <a:ea typeface="+mn-ea"/>
                      <a:cs typeface="+mn-cs"/>
                    </a:defRPr>
                  </a:pPr>
                  <a:endParaRPr lang="en-US"/>
                </a:p>
              </c:txPr>
              <c:dLblPos val="bestFit"/>
              <c:showLegendKey val="0"/>
              <c:showVal val="1"/>
              <c:showCatName val="1"/>
              <c:showSerName val="0"/>
              <c:showPercent val="0"/>
              <c:showBubbleSize val="0"/>
            </c:dLbl>
            <c:dLbl>
              <c:idx val="4"/>
              <c:layout>
                <c:manualLayout>
                  <c:x val="0"/>
                  <c:y val="0.11835307772820564"/>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5"/>
                      </a:solidFill>
                      <a:latin typeface="+mn-lt"/>
                      <a:ea typeface="+mn-ea"/>
                      <a:cs typeface="+mn-cs"/>
                    </a:defRPr>
                  </a:pPr>
                  <a:endParaRPr lang="en-US"/>
                </a:p>
              </c:txPr>
              <c:dLblPos val="bestFit"/>
              <c:showLegendKey val="0"/>
              <c:showVal val="1"/>
              <c:showCatName val="1"/>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6"/>
                      </a:solidFill>
                      <a:latin typeface="+mn-lt"/>
                      <a:ea typeface="+mn-ea"/>
                      <a:cs typeface="+mn-cs"/>
                    </a:defRPr>
                  </a:pPr>
                  <a:endParaRPr lang="en-US"/>
                </a:p>
              </c:txPr>
              <c:dLblPos val="outEnd"/>
              <c:showLegendKey val="0"/>
              <c:showVal val="1"/>
              <c:showCatName val="1"/>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extLst>
          </c:dLbls>
          <c:cat>
            <c:strRef>
              <c:f>工作表1!$A$2:$A$7</c:f>
              <c:strCache>
                <c:ptCount val="6"/>
                <c:pt idx="0">
                  <c:v>Preschools</c:v>
                </c:pt>
                <c:pt idx="1">
                  <c:v>Primary/Secondary Schools</c:v>
                </c:pt>
                <c:pt idx="2">
                  <c:v>Tertiary  Institutes</c:v>
                </c:pt>
                <c:pt idx="3">
                  <c:v>Special Schools</c:v>
                </c:pt>
                <c:pt idx="4">
                  <c:v>Education Bureau</c:v>
                </c:pt>
                <c:pt idx="5">
                  <c:v>NGOs</c:v>
                </c:pt>
              </c:strCache>
            </c:strRef>
          </c:cat>
          <c:val>
            <c:numRef>
              <c:f>工作表1!$B$2:$B$7</c:f>
              <c:numCache>
                <c:formatCode>0%</c:formatCode>
                <c:ptCount val="6"/>
                <c:pt idx="0">
                  <c:v>7.0000000000000007E-2</c:v>
                </c:pt>
                <c:pt idx="1">
                  <c:v>0.41</c:v>
                </c:pt>
                <c:pt idx="2">
                  <c:v>0.03</c:v>
                </c:pt>
                <c:pt idx="3">
                  <c:v>0.1</c:v>
                </c:pt>
                <c:pt idx="4">
                  <c:v>0.19</c:v>
                </c:pt>
                <c:pt idx="5">
                  <c:v>0.2</c:v>
                </c:pt>
              </c:numCache>
            </c:numRef>
          </c:val>
          <c:extLst xmlns:c16r2="http://schemas.microsoft.com/office/drawing/2015/06/chart">
            <c:ext xmlns:c16="http://schemas.microsoft.com/office/drawing/2014/chart" uri="{C3380CC4-5D6E-409C-BE32-E72D297353CC}">
              <c16:uniqueId val="{00000000-E4CE-4AA8-AF1F-CC1FCB7F0B6D}"/>
            </c:ext>
          </c:extLst>
        </c:ser>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bwMode="auto">
          <a:xfrm>
            <a:off x="0"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10" tIns="45505" rIns="91010" bIns="45505" numCol="1" anchor="t" anchorCtr="0" compatLnSpc="1">
            <a:prstTxWarp prst="textNoShape">
              <a:avLst/>
            </a:prstTxWarp>
          </a:bodyPr>
          <a:lstStyle>
            <a:lvl1pPr eaLnBrk="0" hangingPunct="0">
              <a:defRPr sz="1200">
                <a:latin typeface="Arial" charset="0"/>
              </a:defRPr>
            </a:lvl1pPr>
          </a:lstStyle>
          <a:p>
            <a:pPr>
              <a:defRPr/>
            </a:pPr>
            <a:endParaRPr lang="en-US" altLang="zh-TW"/>
          </a:p>
        </p:txBody>
      </p:sp>
      <p:sp>
        <p:nvSpPr>
          <p:cNvPr id="169987" name="Rectangle 3"/>
          <p:cNvSpPr>
            <a:spLocks noGrp="1" noChangeArrowheads="1"/>
          </p:cNvSpPr>
          <p:nvPr>
            <p:ph type="dt" sz="quarter" idx="1"/>
          </p:nvPr>
        </p:nvSpPr>
        <p:spPr bwMode="auto">
          <a:xfrm>
            <a:off x="3850443"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10" tIns="45505" rIns="91010" bIns="45505" numCol="1" anchor="t" anchorCtr="0" compatLnSpc="1">
            <a:prstTxWarp prst="textNoShape">
              <a:avLst/>
            </a:prstTxWarp>
          </a:bodyPr>
          <a:lstStyle>
            <a:lvl1pPr algn="r" eaLnBrk="0" hangingPunct="0">
              <a:defRPr sz="1200">
                <a:latin typeface="Arial" charset="0"/>
              </a:defRPr>
            </a:lvl1pPr>
          </a:lstStyle>
          <a:p>
            <a:pPr>
              <a:defRPr/>
            </a:pPr>
            <a:fld id="{A88777C0-C1F4-4A3B-8E52-562B886ADF0B}" type="datetimeFigureOut">
              <a:rPr lang="zh-TW" altLang="en-US"/>
              <a:pPr>
                <a:defRPr/>
              </a:pPr>
              <a:t>2018/10/16</a:t>
            </a:fld>
            <a:endParaRPr lang="en-US" altLang="zh-TW"/>
          </a:p>
        </p:txBody>
      </p:sp>
      <p:sp>
        <p:nvSpPr>
          <p:cNvPr id="169988" name="Rectangle 4"/>
          <p:cNvSpPr>
            <a:spLocks noGrp="1" noChangeArrowheads="1"/>
          </p:cNvSpPr>
          <p:nvPr>
            <p:ph type="ftr" sz="quarter" idx="2"/>
          </p:nvPr>
        </p:nvSpPr>
        <p:spPr bwMode="auto">
          <a:xfrm>
            <a:off x="0" y="943009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10" tIns="45505" rIns="91010" bIns="45505" numCol="1" anchor="b" anchorCtr="0" compatLnSpc="1">
            <a:prstTxWarp prst="textNoShape">
              <a:avLst/>
            </a:prstTxWarp>
          </a:bodyPr>
          <a:lstStyle>
            <a:lvl1pPr eaLnBrk="0" hangingPunct="0">
              <a:defRPr sz="1200">
                <a:latin typeface="Arial" charset="0"/>
              </a:defRPr>
            </a:lvl1pPr>
          </a:lstStyle>
          <a:p>
            <a:pPr>
              <a:defRPr/>
            </a:pPr>
            <a:endParaRPr lang="en-US" altLang="zh-TW"/>
          </a:p>
        </p:txBody>
      </p:sp>
      <p:sp>
        <p:nvSpPr>
          <p:cNvPr id="169989" name="Rectangle 5"/>
          <p:cNvSpPr>
            <a:spLocks noGrp="1" noChangeArrowheads="1"/>
          </p:cNvSpPr>
          <p:nvPr>
            <p:ph type="sldNum" sz="quarter" idx="3"/>
          </p:nvPr>
        </p:nvSpPr>
        <p:spPr bwMode="auto">
          <a:xfrm>
            <a:off x="3850443" y="943009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10" tIns="45505" rIns="91010" bIns="45505" numCol="1" anchor="b" anchorCtr="0" compatLnSpc="1">
            <a:prstTxWarp prst="textNoShape">
              <a:avLst/>
            </a:prstTxWarp>
          </a:bodyPr>
          <a:lstStyle>
            <a:lvl1pPr algn="r">
              <a:defRPr sz="1200"/>
            </a:lvl1pPr>
          </a:lstStyle>
          <a:p>
            <a:fld id="{AFE0096C-F5C9-42B9-9F8E-5B26CE715556}" type="slidenum">
              <a:rPr lang="zh-TW" altLang="en-US"/>
              <a:pPr/>
              <a:t>‹#›</a:t>
            </a:fld>
            <a:endParaRPr lang="en-US" altLang="zh-TW"/>
          </a:p>
        </p:txBody>
      </p:sp>
    </p:spTree>
    <p:extLst>
      <p:ext uri="{BB962C8B-B14F-4D97-AF65-F5344CB8AC3E}">
        <p14:creationId xmlns:p14="http://schemas.microsoft.com/office/powerpoint/2010/main" val="4296215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10" tIns="45505" rIns="91010" bIns="45505" numCol="1" anchor="t" anchorCtr="0" compatLnSpc="1">
            <a:prstTxWarp prst="textNoShape">
              <a:avLst/>
            </a:prstTxWarp>
          </a:bodyPr>
          <a:lstStyle>
            <a:lvl1pPr eaLnBrk="1" hangingPunct="1">
              <a:defRPr sz="1200">
                <a:latin typeface="Calibri" pitchFamily="34" charset="0"/>
              </a:defRPr>
            </a:lvl1pPr>
          </a:lstStyle>
          <a:p>
            <a:pPr>
              <a:defRPr/>
            </a:pPr>
            <a:endParaRPr lang="en-US" altLang="zh-TW"/>
          </a:p>
        </p:txBody>
      </p:sp>
      <p:sp>
        <p:nvSpPr>
          <p:cNvPr id="20483" name="Rectangle 3"/>
          <p:cNvSpPr>
            <a:spLocks noGrp="1" noChangeArrowheads="1"/>
          </p:cNvSpPr>
          <p:nvPr>
            <p:ph type="dt" idx="1"/>
          </p:nvPr>
        </p:nvSpPr>
        <p:spPr bwMode="auto">
          <a:xfrm>
            <a:off x="3850443"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10" tIns="45505" rIns="91010" bIns="45505" numCol="1" anchor="t" anchorCtr="0" compatLnSpc="1">
            <a:prstTxWarp prst="textNoShape">
              <a:avLst/>
            </a:prstTxWarp>
          </a:bodyPr>
          <a:lstStyle>
            <a:lvl1pPr algn="r" eaLnBrk="1" hangingPunct="1">
              <a:defRPr sz="1200">
                <a:latin typeface="Calibri" pitchFamily="34" charset="0"/>
              </a:defRPr>
            </a:lvl1pPr>
          </a:lstStyle>
          <a:p>
            <a:pPr>
              <a:defRPr/>
            </a:pPr>
            <a:fld id="{D4A15EA7-80F5-4D8E-9EA2-59F1A23C8663}" type="datetimeFigureOut">
              <a:rPr lang="zh-TW" altLang="en-US"/>
              <a:pPr>
                <a:defRPr/>
              </a:pPr>
              <a:t>2018/10/16</a:t>
            </a:fld>
            <a:endParaRPr lang="en-US" altLang="zh-TW"/>
          </a:p>
        </p:txBody>
      </p:sp>
      <p:sp>
        <p:nvSpPr>
          <p:cNvPr id="4198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679768" y="4715907"/>
            <a:ext cx="5438140" cy="4467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10" tIns="45505" rIns="91010" bIns="45505"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20486" name="Rectangle 6"/>
          <p:cNvSpPr>
            <a:spLocks noGrp="1" noChangeArrowheads="1"/>
          </p:cNvSpPr>
          <p:nvPr>
            <p:ph type="ftr" sz="quarter" idx="4"/>
          </p:nvPr>
        </p:nvSpPr>
        <p:spPr bwMode="auto">
          <a:xfrm>
            <a:off x="0" y="943009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10" tIns="45505" rIns="91010" bIns="45505" numCol="1" anchor="b" anchorCtr="0" compatLnSpc="1">
            <a:prstTxWarp prst="textNoShape">
              <a:avLst/>
            </a:prstTxWarp>
          </a:bodyPr>
          <a:lstStyle>
            <a:lvl1pPr eaLnBrk="1" hangingPunct="1">
              <a:defRPr sz="1200">
                <a:latin typeface="Calibri" pitchFamily="34" charset="0"/>
              </a:defRPr>
            </a:lvl1pPr>
          </a:lstStyle>
          <a:p>
            <a:pPr>
              <a:defRPr/>
            </a:pPr>
            <a:endParaRPr lang="en-US" altLang="zh-TW"/>
          </a:p>
        </p:txBody>
      </p:sp>
      <p:sp>
        <p:nvSpPr>
          <p:cNvPr id="20487" name="Rectangle 7"/>
          <p:cNvSpPr>
            <a:spLocks noGrp="1" noChangeArrowheads="1"/>
          </p:cNvSpPr>
          <p:nvPr>
            <p:ph type="sldNum" sz="quarter" idx="5"/>
          </p:nvPr>
        </p:nvSpPr>
        <p:spPr bwMode="auto">
          <a:xfrm>
            <a:off x="3850443" y="943009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10" tIns="45505" rIns="91010" bIns="45505" numCol="1" anchor="b" anchorCtr="0" compatLnSpc="1">
            <a:prstTxWarp prst="textNoShape">
              <a:avLst/>
            </a:prstTxWarp>
          </a:bodyPr>
          <a:lstStyle>
            <a:lvl1pPr algn="r" eaLnBrk="1" hangingPunct="1">
              <a:defRPr sz="1200">
                <a:latin typeface="Calibri" panose="020F0502020204030204" pitchFamily="34" charset="0"/>
              </a:defRPr>
            </a:lvl1pPr>
          </a:lstStyle>
          <a:p>
            <a:fld id="{ACF0812F-FCF3-4AD8-98A5-7068BAF07569}" type="slidenum">
              <a:rPr lang="zh-TW" altLang="en-US"/>
              <a:pPr/>
              <a:t>‹#›</a:t>
            </a:fld>
            <a:endParaRPr lang="en-US" altLang="zh-TW"/>
          </a:p>
        </p:txBody>
      </p:sp>
    </p:spTree>
    <p:extLst>
      <p:ext uri="{BB962C8B-B14F-4D97-AF65-F5344CB8AC3E}">
        <p14:creationId xmlns:p14="http://schemas.microsoft.com/office/powerpoint/2010/main" val="12413487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p:spPr>
        <p:txBody>
          <a:bodyPr/>
          <a:lstStyle/>
          <a:p>
            <a:endParaRPr lang="zh-TW" altLang="en-US" dirty="0"/>
          </a:p>
        </p:txBody>
      </p:sp>
    </p:spTree>
    <p:extLst>
      <p:ext uri="{BB962C8B-B14F-4D97-AF65-F5344CB8AC3E}">
        <p14:creationId xmlns:p14="http://schemas.microsoft.com/office/powerpoint/2010/main" val="75982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ACF0812F-FCF3-4AD8-98A5-7068BAF07569}" type="slidenum">
              <a:rPr lang="zh-TW" altLang="en-US" smtClean="0"/>
              <a:pPr/>
              <a:t>19</a:t>
            </a:fld>
            <a:endParaRPr lang="en-US" altLang="zh-TW"/>
          </a:p>
        </p:txBody>
      </p:sp>
    </p:spTree>
    <p:extLst>
      <p:ext uri="{BB962C8B-B14F-4D97-AF65-F5344CB8AC3E}">
        <p14:creationId xmlns:p14="http://schemas.microsoft.com/office/powerpoint/2010/main" val="425642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F0812F-FCF3-4AD8-98A5-7068BAF07569}" type="slidenum">
              <a:rPr lang="zh-TW" altLang="en-US" smtClean="0"/>
              <a:pPr/>
              <a:t>20</a:t>
            </a:fld>
            <a:endParaRPr lang="en-US" altLang="zh-TW"/>
          </a:p>
        </p:txBody>
      </p:sp>
    </p:spTree>
    <p:extLst>
      <p:ext uri="{BB962C8B-B14F-4D97-AF65-F5344CB8AC3E}">
        <p14:creationId xmlns:p14="http://schemas.microsoft.com/office/powerpoint/2010/main" val="773303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F0812F-FCF3-4AD8-98A5-7068BAF07569}" type="slidenum">
              <a:rPr lang="zh-TW" altLang="en-US" smtClean="0"/>
              <a:pPr/>
              <a:t>22</a:t>
            </a:fld>
            <a:endParaRPr lang="en-US" altLang="zh-TW"/>
          </a:p>
        </p:txBody>
      </p:sp>
    </p:spTree>
    <p:extLst>
      <p:ext uri="{BB962C8B-B14F-4D97-AF65-F5344CB8AC3E}">
        <p14:creationId xmlns:p14="http://schemas.microsoft.com/office/powerpoint/2010/main" val="1075653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HK" dirty="0"/>
              <a:t>4:09</a:t>
            </a:r>
          </a:p>
          <a:p>
            <a:r>
              <a:rPr lang="en-US" altLang="zh-HK" dirty="0"/>
              <a:t>This video shows the history of the Master of Social Sciences EP program, and impact that EP could create in the society, including impact on policy making up to the highest level in the government</a:t>
            </a:r>
            <a:endParaRPr lang="zh-HK" altLang="en-US" dirty="0"/>
          </a:p>
        </p:txBody>
      </p:sp>
      <p:sp>
        <p:nvSpPr>
          <p:cNvPr id="4" name="投影片編號版面配置區 3"/>
          <p:cNvSpPr>
            <a:spLocks noGrp="1"/>
          </p:cNvSpPr>
          <p:nvPr>
            <p:ph type="sldNum" sz="quarter" idx="10"/>
          </p:nvPr>
        </p:nvSpPr>
        <p:spPr/>
        <p:txBody>
          <a:bodyPr/>
          <a:lstStyle/>
          <a:p>
            <a:fld id="{ACF0812F-FCF3-4AD8-98A5-7068BAF07569}" type="slidenum">
              <a:rPr lang="zh-TW" altLang="en-US" smtClean="0"/>
              <a:pPr/>
              <a:t>2</a:t>
            </a:fld>
            <a:endParaRPr lang="en-US" altLang="zh-TW"/>
          </a:p>
        </p:txBody>
      </p:sp>
    </p:spTree>
    <p:extLst>
      <p:ext uri="{BB962C8B-B14F-4D97-AF65-F5344CB8AC3E}">
        <p14:creationId xmlns:p14="http://schemas.microsoft.com/office/powerpoint/2010/main" val="1870838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ACF0812F-FCF3-4AD8-98A5-7068BAF07569}" type="slidenum">
              <a:rPr lang="zh-TW" altLang="en-US" smtClean="0"/>
              <a:pPr/>
              <a:t>3</a:t>
            </a:fld>
            <a:endParaRPr lang="en-US" altLang="zh-TW"/>
          </a:p>
        </p:txBody>
      </p:sp>
    </p:spTree>
    <p:extLst>
      <p:ext uri="{BB962C8B-B14F-4D97-AF65-F5344CB8AC3E}">
        <p14:creationId xmlns:p14="http://schemas.microsoft.com/office/powerpoint/2010/main" val="2096061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HK" dirty="0" smtClean="0"/>
              <a:t>First employment settings of our graduates over the last 3 batches</a:t>
            </a:r>
          </a:p>
          <a:p>
            <a:r>
              <a:rPr lang="en-US" altLang="zh-HK" dirty="0" smtClean="0"/>
              <a:t>Total</a:t>
            </a:r>
            <a:r>
              <a:rPr lang="en-US" altLang="zh-HK" baseline="0" dirty="0" smtClean="0"/>
              <a:t> ~ 70pp</a:t>
            </a:r>
            <a:endParaRPr lang="zh-HK" altLang="en-US" dirty="0"/>
          </a:p>
        </p:txBody>
      </p:sp>
      <p:sp>
        <p:nvSpPr>
          <p:cNvPr id="4" name="投影片編號版面配置區 3"/>
          <p:cNvSpPr>
            <a:spLocks noGrp="1"/>
          </p:cNvSpPr>
          <p:nvPr>
            <p:ph type="sldNum" sz="quarter" idx="10"/>
          </p:nvPr>
        </p:nvSpPr>
        <p:spPr/>
        <p:txBody>
          <a:bodyPr/>
          <a:lstStyle/>
          <a:p>
            <a:fld id="{ACF0812F-FCF3-4AD8-98A5-7068BAF07569}" type="slidenum">
              <a:rPr lang="zh-TW" altLang="en-US" smtClean="0"/>
              <a:pPr/>
              <a:t>4</a:t>
            </a:fld>
            <a:endParaRPr lang="en-US" altLang="zh-TW"/>
          </a:p>
        </p:txBody>
      </p:sp>
    </p:spTree>
    <p:extLst>
      <p:ext uri="{BB962C8B-B14F-4D97-AF65-F5344CB8AC3E}">
        <p14:creationId xmlns:p14="http://schemas.microsoft.com/office/powerpoint/2010/main" val="3581350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ACF0812F-FCF3-4AD8-98A5-7068BAF07569}" type="slidenum">
              <a:rPr lang="zh-TW" altLang="en-US" smtClean="0"/>
              <a:pPr/>
              <a:t>5</a:t>
            </a:fld>
            <a:endParaRPr lang="en-US" altLang="zh-TW"/>
          </a:p>
        </p:txBody>
      </p:sp>
    </p:spTree>
    <p:extLst>
      <p:ext uri="{BB962C8B-B14F-4D97-AF65-F5344CB8AC3E}">
        <p14:creationId xmlns:p14="http://schemas.microsoft.com/office/powerpoint/2010/main" val="1239063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en-US" altLang="zh-TW" sz="1200" dirty="0" smtClean="0"/>
          </a:p>
        </p:txBody>
      </p:sp>
      <p:sp>
        <p:nvSpPr>
          <p:cNvPr id="4" name="投影片編號版面配置區 3"/>
          <p:cNvSpPr>
            <a:spLocks noGrp="1"/>
          </p:cNvSpPr>
          <p:nvPr>
            <p:ph type="sldNum" sz="quarter" idx="10"/>
          </p:nvPr>
        </p:nvSpPr>
        <p:spPr/>
        <p:txBody>
          <a:bodyPr/>
          <a:lstStyle/>
          <a:p>
            <a:fld id="{2104C293-16FE-437D-929F-C938C58D492C}" type="slidenum">
              <a:rPr lang="zh-TW" altLang="en-US" smtClean="0">
                <a:solidFill>
                  <a:prstClr val="black"/>
                </a:solidFill>
              </a:rPr>
              <a:pPr/>
              <a:t>7</a:t>
            </a:fld>
            <a:endParaRPr lang="zh-TW" altLang="en-US">
              <a:solidFill>
                <a:prstClr val="black"/>
              </a:solidFill>
            </a:endParaRPr>
          </a:p>
        </p:txBody>
      </p:sp>
    </p:spTree>
    <p:extLst>
      <p:ext uri="{BB962C8B-B14F-4D97-AF65-F5344CB8AC3E}">
        <p14:creationId xmlns:p14="http://schemas.microsoft.com/office/powerpoint/2010/main" val="2514761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2104C293-16FE-437D-929F-C938C58D492C}" type="slidenum">
              <a:rPr lang="zh-TW" altLang="en-US" smtClean="0">
                <a:solidFill>
                  <a:prstClr val="black"/>
                </a:solidFill>
              </a:rPr>
              <a:pPr/>
              <a:t>9</a:t>
            </a:fld>
            <a:endParaRPr lang="zh-TW" altLang="en-US">
              <a:solidFill>
                <a:prstClr val="black"/>
              </a:solidFill>
            </a:endParaRPr>
          </a:p>
        </p:txBody>
      </p:sp>
    </p:spTree>
    <p:extLst>
      <p:ext uri="{BB962C8B-B14F-4D97-AF65-F5344CB8AC3E}">
        <p14:creationId xmlns:p14="http://schemas.microsoft.com/office/powerpoint/2010/main" val="1322016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p:txBody>
      </p:sp>
      <p:sp>
        <p:nvSpPr>
          <p:cNvPr id="4" name="投影片編號版面配置區 3"/>
          <p:cNvSpPr>
            <a:spLocks noGrp="1"/>
          </p:cNvSpPr>
          <p:nvPr>
            <p:ph type="sldNum" sz="quarter" idx="10"/>
          </p:nvPr>
        </p:nvSpPr>
        <p:spPr/>
        <p:txBody>
          <a:bodyPr/>
          <a:lstStyle/>
          <a:p>
            <a:fld id="{2104C293-16FE-437D-929F-C938C58D492C}" type="slidenum">
              <a:rPr lang="zh-TW" altLang="en-US" smtClean="0">
                <a:solidFill>
                  <a:prstClr val="black"/>
                </a:solidFill>
              </a:rPr>
              <a:pPr/>
              <a:t>11</a:t>
            </a:fld>
            <a:endParaRPr lang="zh-TW" altLang="en-US">
              <a:solidFill>
                <a:prstClr val="black"/>
              </a:solidFill>
            </a:endParaRPr>
          </a:p>
        </p:txBody>
      </p:sp>
    </p:spTree>
    <p:extLst>
      <p:ext uri="{BB962C8B-B14F-4D97-AF65-F5344CB8AC3E}">
        <p14:creationId xmlns:p14="http://schemas.microsoft.com/office/powerpoint/2010/main" val="1642821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2104C293-16FE-437D-929F-C938C58D492C}" type="slidenum">
              <a:rPr lang="zh-TW" altLang="en-US" smtClean="0">
                <a:solidFill>
                  <a:prstClr val="black"/>
                </a:solidFill>
              </a:rPr>
              <a:pPr/>
              <a:t>13</a:t>
            </a:fld>
            <a:endParaRPr lang="zh-TW" altLang="en-US">
              <a:solidFill>
                <a:prstClr val="black"/>
              </a:solidFill>
            </a:endParaRPr>
          </a:p>
        </p:txBody>
      </p:sp>
    </p:spTree>
    <p:extLst>
      <p:ext uri="{BB962C8B-B14F-4D97-AF65-F5344CB8AC3E}">
        <p14:creationId xmlns:p14="http://schemas.microsoft.com/office/powerpoint/2010/main" val="2830070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65195" y="4650640"/>
            <a:ext cx="7329840" cy="859205"/>
          </a:xfrm>
          <a:effectLst/>
        </p:spPr>
        <p:txBody>
          <a:bodyPr>
            <a:normAutofit/>
          </a:bodyPr>
          <a:lstStyle>
            <a:lvl1pPr algn="l">
              <a:defRPr sz="3600">
                <a:solidFill>
                  <a:srgbClr val="2A5A06"/>
                </a:solidFill>
              </a:defRPr>
            </a:lvl1pPr>
          </a:lstStyle>
          <a:p>
            <a:r>
              <a:rPr lang="en-US" dirty="0"/>
              <a:t>Click to edit Master title style</a:t>
            </a:r>
          </a:p>
        </p:txBody>
      </p:sp>
      <p:sp>
        <p:nvSpPr>
          <p:cNvPr id="3" name="Subtitle 2"/>
          <p:cNvSpPr>
            <a:spLocks noGrp="1"/>
          </p:cNvSpPr>
          <p:nvPr>
            <p:ph type="subTitle" idx="1"/>
          </p:nvPr>
        </p:nvSpPr>
        <p:spPr>
          <a:xfrm>
            <a:off x="1365195" y="5566870"/>
            <a:ext cx="7329840" cy="458115"/>
          </a:xfrm>
        </p:spPr>
        <p:txBody>
          <a:bodyPr>
            <a:normAutofit/>
          </a:bodyPr>
          <a:lstStyle>
            <a:lvl1pPr marL="0" indent="0" algn="l">
              <a:buNone/>
              <a:defRPr sz="2800">
                <a:solidFill>
                  <a:srgbClr val="7ABC3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69DCF7B-D077-4B02-9DB0-470A9CF3DAC5}" type="datetimeFigureOut">
              <a:rPr lang="zh-TW" altLang="en-US"/>
              <a:pPr>
                <a:defRPr/>
              </a:pPr>
              <a:t>2018/10/16</a:t>
            </a:fld>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fld id="{233F6611-8292-4A79-95C9-58A1C6647F56}" type="slidenum">
              <a:rPr lang="zh-TW" altLang="en-US"/>
              <a:pPr/>
              <a:t>‹#›</a:t>
            </a:fld>
            <a:endParaRPr lang="en-US" altLang="zh-TW"/>
          </a:p>
        </p:txBody>
      </p:sp>
    </p:spTree>
    <p:extLst>
      <p:ext uri="{BB962C8B-B14F-4D97-AF65-F5344CB8AC3E}">
        <p14:creationId xmlns:p14="http://schemas.microsoft.com/office/powerpoint/2010/main" val="3849359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5690AC6-EC01-40D0-B387-518BCE396DD9}" type="datetimeFigureOut">
              <a:rPr lang="zh-TW" altLang="en-US"/>
              <a:pPr>
                <a:defRPr/>
              </a:pPr>
              <a:t>2018/10/16</a:t>
            </a:fld>
            <a:endParaRPr lang="en-US" altLang="zh-TW"/>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fld id="{E243D398-8ABE-4392-81E8-20B25EF2C87D}" type="slidenum">
              <a:rPr lang="zh-TW" altLang="en-US"/>
              <a:pPr/>
              <a:t>‹#›</a:t>
            </a:fld>
            <a:endParaRPr lang="en-US" altLang="zh-TW"/>
          </a:p>
        </p:txBody>
      </p:sp>
    </p:spTree>
    <p:extLst>
      <p:ext uri="{BB962C8B-B14F-4D97-AF65-F5344CB8AC3E}">
        <p14:creationId xmlns:p14="http://schemas.microsoft.com/office/powerpoint/2010/main" val="256721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5A8F29-0D5B-4494-9B65-A5AB1960EE86}" type="datetimeFigureOut">
              <a:rPr lang="zh-TW" altLang="en-US"/>
              <a:pPr>
                <a:defRPr/>
              </a:pPr>
              <a:t>2018/10/16</a:t>
            </a:fld>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fld id="{459215D6-6CEF-4C9F-85D8-0B50332662C9}" type="slidenum">
              <a:rPr lang="zh-TW" altLang="en-US"/>
              <a:pPr/>
              <a:t>‹#›</a:t>
            </a:fld>
            <a:endParaRPr lang="en-US" altLang="zh-TW"/>
          </a:p>
        </p:txBody>
      </p:sp>
    </p:spTree>
    <p:extLst>
      <p:ext uri="{BB962C8B-B14F-4D97-AF65-F5344CB8AC3E}">
        <p14:creationId xmlns:p14="http://schemas.microsoft.com/office/powerpoint/2010/main" val="2614824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C34CDCC-24DA-4323-AAD0-FEFD70A481EF}" type="datetimeFigureOut">
              <a:rPr lang="zh-TW" altLang="en-US"/>
              <a:pPr>
                <a:defRPr/>
              </a:pPr>
              <a:t>2018/10/16</a:t>
            </a:fld>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fld id="{E8BD60EF-90CC-441F-9028-D37A22332A0C}" type="slidenum">
              <a:rPr lang="zh-TW" altLang="en-US"/>
              <a:pPr/>
              <a:t>‹#›</a:t>
            </a:fld>
            <a:endParaRPr lang="en-US" altLang="zh-TW"/>
          </a:p>
        </p:txBody>
      </p:sp>
    </p:spTree>
    <p:extLst>
      <p:ext uri="{BB962C8B-B14F-4D97-AF65-F5344CB8AC3E}">
        <p14:creationId xmlns:p14="http://schemas.microsoft.com/office/powerpoint/2010/main" val="1373202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B6E09B9A-8899-4742-9AF3-E2B04726DE84}" type="datetimeFigureOut">
              <a:rPr lang="zh-TW" altLang="en-US" smtClean="0">
                <a:solidFill>
                  <a:prstClr val="black">
                    <a:tint val="75000"/>
                  </a:prstClr>
                </a:solidFill>
              </a:rPr>
              <a:pPr/>
              <a:t>2018/10/16</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638022-9A93-4914-891B-A754A50579C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743218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E09B9A-8899-4742-9AF3-E2B04726DE84}" type="datetimeFigureOut">
              <a:rPr lang="zh-TW" altLang="en-US" smtClean="0">
                <a:solidFill>
                  <a:prstClr val="black">
                    <a:tint val="75000"/>
                  </a:prstClr>
                </a:solidFill>
              </a:rPr>
              <a:pPr/>
              <a:t>2018/10/16</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638022-9A93-4914-891B-A754A50579C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252313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E09B9A-8899-4742-9AF3-E2B04726DE84}" type="datetimeFigureOut">
              <a:rPr lang="zh-TW" altLang="en-US" smtClean="0">
                <a:solidFill>
                  <a:prstClr val="black">
                    <a:tint val="75000"/>
                  </a:prstClr>
                </a:solidFill>
              </a:rPr>
              <a:pPr/>
              <a:t>2018/10/16</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638022-9A93-4914-891B-A754A50579C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723686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B6E09B9A-8899-4742-9AF3-E2B04726DE84}" type="datetimeFigureOut">
              <a:rPr lang="zh-TW" altLang="en-US" smtClean="0">
                <a:solidFill>
                  <a:prstClr val="black">
                    <a:tint val="75000"/>
                  </a:prstClr>
                </a:solidFill>
              </a:rPr>
              <a:pPr/>
              <a:t>2018/10/16</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638022-9A93-4914-891B-A754A50579C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055992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B6E09B9A-8899-4742-9AF3-E2B04726DE84}" type="datetimeFigureOut">
              <a:rPr lang="zh-TW" altLang="en-US" smtClean="0">
                <a:solidFill>
                  <a:prstClr val="black">
                    <a:tint val="75000"/>
                  </a:prstClr>
                </a:solidFill>
              </a:rPr>
              <a:pPr/>
              <a:t>2018/10/16</a:t>
            </a:fld>
            <a:endParaRPr lang="zh-TW"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TW"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F638022-9A93-4914-891B-A754A50579C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529113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B6E09B9A-8899-4742-9AF3-E2B04726DE84}" type="datetimeFigureOut">
              <a:rPr lang="zh-TW" altLang="en-US" smtClean="0">
                <a:solidFill>
                  <a:prstClr val="black">
                    <a:tint val="75000"/>
                  </a:prstClr>
                </a:solidFill>
              </a:rPr>
              <a:pPr/>
              <a:t>2018/10/16</a:t>
            </a:fld>
            <a:endParaRPr lang="zh-TW"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TW"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F638022-9A93-4914-891B-A754A50579C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779812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E09B9A-8899-4742-9AF3-E2B04726DE84}" type="datetimeFigureOut">
              <a:rPr lang="zh-TW" altLang="en-US" smtClean="0">
                <a:solidFill>
                  <a:prstClr val="black">
                    <a:tint val="75000"/>
                  </a:prstClr>
                </a:solidFill>
              </a:rPr>
              <a:pPr/>
              <a:t>2018/10/16</a:t>
            </a:fld>
            <a:endParaRPr lang="zh-TW"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TW"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F638022-9A93-4914-891B-A754A50579C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37532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443835"/>
            <a:ext cx="8229600" cy="458115"/>
          </a:xfrm>
        </p:spPr>
        <p:txBody>
          <a:bodyPr>
            <a:normAutofit/>
          </a:bodyPr>
          <a:lstStyle>
            <a:lvl1pPr algn="l">
              <a:defRPr sz="3600">
                <a:solidFill>
                  <a:srgbClr val="2A5A06"/>
                </a:solidFill>
              </a:defRPr>
            </a:lvl1pPr>
          </a:lstStyle>
          <a:p>
            <a:r>
              <a:rPr lang="en-US" dirty="0"/>
              <a:t>Click to edit Master title style</a:t>
            </a:r>
          </a:p>
        </p:txBody>
      </p:sp>
      <p:sp>
        <p:nvSpPr>
          <p:cNvPr id="3" name="Content Placeholder 2"/>
          <p:cNvSpPr>
            <a:spLocks noGrp="1"/>
          </p:cNvSpPr>
          <p:nvPr>
            <p:ph idx="1"/>
          </p:nvPr>
        </p:nvSpPr>
        <p:spPr>
          <a:xfrm>
            <a:off x="448965" y="2054655"/>
            <a:ext cx="8229600" cy="3918803"/>
          </a:xfrm>
        </p:spPr>
        <p:txBody>
          <a:bodyPr/>
          <a:lstStyle>
            <a:lvl1pPr>
              <a:defRPr sz="28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8E938032-A438-45D5-8203-EE860CC9EEFB}" type="datetimeFigureOut">
              <a:rPr lang="zh-TW" altLang="en-US"/>
              <a:pPr>
                <a:defRPr/>
              </a:pPr>
              <a:t>2018/10/16</a:t>
            </a:fld>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fld id="{B59F33F7-43D7-4DF9-B042-12BD847DE574}" type="slidenum">
              <a:rPr lang="zh-TW" altLang="en-US"/>
              <a:pPr/>
              <a:t>‹#›</a:t>
            </a:fld>
            <a:endParaRPr lang="en-US" altLang="zh-TW"/>
          </a:p>
        </p:txBody>
      </p:sp>
    </p:spTree>
    <p:extLst>
      <p:ext uri="{BB962C8B-B14F-4D97-AF65-F5344CB8AC3E}">
        <p14:creationId xmlns:p14="http://schemas.microsoft.com/office/powerpoint/2010/main" val="8928411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6E09B9A-8899-4742-9AF3-E2B04726DE84}" type="datetimeFigureOut">
              <a:rPr lang="zh-TW" altLang="en-US" smtClean="0">
                <a:solidFill>
                  <a:prstClr val="black">
                    <a:tint val="75000"/>
                  </a:prstClr>
                </a:solidFill>
              </a:rPr>
              <a:pPr/>
              <a:t>2018/10/16</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638022-9A93-4914-891B-A754A50579C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2888848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6E09B9A-8899-4742-9AF3-E2B04726DE84}" type="datetimeFigureOut">
              <a:rPr lang="zh-TW" altLang="en-US" smtClean="0">
                <a:solidFill>
                  <a:prstClr val="black">
                    <a:tint val="75000"/>
                  </a:prstClr>
                </a:solidFill>
              </a:rPr>
              <a:pPr/>
              <a:t>2018/10/16</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638022-9A93-4914-891B-A754A50579C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6950234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E09B9A-8899-4742-9AF3-E2B04726DE84}" type="datetimeFigureOut">
              <a:rPr lang="zh-TW" altLang="en-US" smtClean="0">
                <a:solidFill>
                  <a:prstClr val="black">
                    <a:tint val="75000"/>
                  </a:prstClr>
                </a:solidFill>
              </a:rPr>
              <a:pPr/>
              <a:t>2018/10/16</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638022-9A93-4914-891B-A754A50579C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2507877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E09B9A-8899-4742-9AF3-E2B04726DE84}" type="datetimeFigureOut">
              <a:rPr lang="zh-TW" altLang="en-US" smtClean="0">
                <a:solidFill>
                  <a:prstClr val="black">
                    <a:tint val="75000"/>
                  </a:prstClr>
                </a:solidFill>
              </a:rPr>
              <a:pPr/>
              <a:t>2018/10/16</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638022-9A93-4914-891B-A754A50579C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098504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B6E09B9A-8899-4742-9AF3-E2B04726DE84}" type="datetimeFigureOut">
              <a:rPr lang="zh-TW" altLang="en-US" smtClean="0">
                <a:solidFill>
                  <a:prstClr val="black">
                    <a:tint val="75000"/>
                  </a:prstClr>
                </a:solidFill>
              </a:rPr>
              <a:pPr/>
              <a:t>2018/10/16</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638022-9A93-4914-891B-A754A50579C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8043280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E09B9A-8899-4742-9AF3-E2B04726DE84}" type="datetimeFigureOut">
              <a:rPr lang="zh-TW" altLang="en-US" smtClean="0">
                <a:solidFill>
                  <a:prstClr val="black">
                    <a:tint val="75000"/>
                  </a:prstClr>
                </a:solidFill>
              </a:rPr>
              <a:pPr/>
              <a:t>2018/10/16</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638022-9A93-4914-891B-A754A50579C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092004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E09B9A-8899-4742-9AF3-E2B04726DE84}" type="datetimeFigureOut">
              <a:rPr lang="zh-TW" altLang="en-US" smtClean="0">
                <a:solidFill>
                  <a:prstClr val="black">
                    <a:tint val="75000"/>
                  </a:prstClr>
                </a:solidFill>
              </a:rPr>
              <a:pPr/>
              <a:t>2018/10/16</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638022-9A93-4914-891B-A754A50579C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3254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B6E09B9A-8899-4742-9AF3-E2B04726DE84}" type="datetimeFigureOut">
              <a:rPr lang="zh-TW" altLang="en-US" smtClean="0">
                <a:solidFill>
                  <a:prstClr val="black">
                    <a:tint val="75000"/>
                  </a:prstClr>
                </a:solidFill>
              </a:rPr>
              <a:pPr/>
              <a:t>2018/10/16</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638022-9A93-4914-891B-A754A50579C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9051857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B6E09B9A-8899-4742-9AF3-E2B04726DE84}" type="datetimeFigureOut">
              <a:rPr lang="zh-TW" altLang="en-US" smtClean="0">
                <a:solidFill>
                  <a:prstClr val="black">
                    <a:tint val="75000"/>
                  </a:prstClr>
                </a:solidFill>
              </a:rPr>
              <a:pPr/>
              <a:t>2018/10/16</a:t>
            </a:fld>
            <a:endParaRPr lang="zh-TW"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TW"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F638022-9A93-4914-891B-A754A50579C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7170534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B6E09B9A-8899-4742-9AF3-E2B04726DE84}" type="datetimeFigureOut">
              <a:rPr lang="zh-TW" altLang="en-US" smtClean="0">
                <a:solidFill>
                  <a:prstClr val="black">
                    <a:tint val="75000"/>
                  </a:prstClr>
                </a:solidFill>
              </a:rPr>
              <a:pPr/>
              <a:t>2018/10/16</a:t>
            </a:fld>
            <a:endParaRPr lang="zh-TW"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TW"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F638022-9A93-4914-891B-A754A50579C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74565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76014" y="374900"/>
            <a:ext cx="6558080" cy="763525"/>
          </a:xfrm>
        </p:spPr>
        <p:txBody>
          <a:bodyPr>
            <a:normAutofit/>
          </a:bodyPr>
          <a:lstStyle>
            <a:lvl1pPr algn="l">
              <a:defRPr sz="3600">
                <a:solidFill>
                  <a:srgbClr val="7ABC32"/>
                </a:solidFill>
              </a:defRPr>
            </a:lvl1pPr>
          </a:lstStyle>
          <a:p>
            <a:r>
              <a:rPr lang="en-US" dirty="0"/>
              <a:t>Click to edit Master title style</a:t>
            </a:r>
          </a:p>
        </p:txBody>
      </p:sp>
      <p:sp>
        <p:nvSpPr>
          <p:cNvPr id="3" name="Content Placeholder 2"/>
          <p:cNvSpPr>
            <a:spLocks noGrp="1"/>
          </p:cNvSpPr>
          <p:nvPr>
            <p:ph idx="1"/>
          </p:nvPr>
        </p:nvSpPr>
        <p:spPr>
          <a:xfrm>
            <a:off x="1976015" y="1291130"/>
            <a:ext cx="6558080" cy="4275740"/>
          </a:xfrm>
        </p:spPr>
        <p:txBody>
          <a:bodyPr/>
          <a:lstStyle>
            <a:lvl1pPr>
              <a:defRPr sz="28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9AA917A3-E707-430C-8A50-08175128A0BF}" type="datetimeFigureOut">
              <a:rPr lang="zh-TW" altLang="en-US"/>
              <a:pPr>
                <a:defRPr/>
              </a:pPr>
              <a:t>2018/10/16</a:t>
            </a:fld>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fld id="{7975FC83-2CEA-4DD4-8D8C-380217188074}" type="slidenum">
              <a:rPr lang="zh-TW" altLang="en-US"/>
              <a:pPr/>
              <a:t>‹#›</a:t>
            </a:fld>
            <a:endParaRPr lang="en-US" altLang="zh-TW"/>
          </a:p>
        </p:txBody>
      </p:sp>
    </p:spTree>
    <p:extLst>
      <p:ext uri="{BB962C8B-B14F-4D97-AF65-F5344CB8AC3E}">
        <p14:creationId xmlns:p14="http://schemas.microsoft.com/office/powerpoint/2010/main" val="13985167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E09B9A-8899-4742-9AF3-E2B04726DE84}" type="datetimeFigureOut">
              <a:rPr lang="zh-TW" altLang="en-US" smtClean="0">
                <a:solidFill>
                  <a:prstClr val="black">
                    <a:tint val="75000"/>
                  </a:prstClr>
                </a:solidFill>
              </a:rPr>
              <a:pPr/>
              <a:t>2018/10/16</a:t>
            </a:fld>
            <a:endParaRPr lang="zh-TW"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TW"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F638022-9A93-4914-891B-A754A50579C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679378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6E09B9A-8899-4742-9AF3-E2B04726DE84}" type="datetimeFigureOut">
              <a:rPr lang="zh-TW" altLang="en-US" smtClean="0">
                <a:solidFill>
                  <a:prstClr val="black">
                    <a:tint val="75000"/>
                  </a:prstClr>
                </a:solidFill>
              </a:rPr>
              <a:pPr/>
              <a:t>2018/10/16</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638022-9A93-4914-891B-A754A50579C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1339699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6E09B9A-8899-4742-9AF3-E2B04726DE84}" type="datetimeFigureOut">
              <a:rPr lang="zh-TW" altLang="en-US" smtClean="0">
                <a:solidFill>
                  <a:prstClr val="black">
                    <a:tint val="75000"/>
                  </a:prstClr>
                </a:solidFill>
              </a:rPr>
              <a:pPr/>
              <a:t>2018/10/16</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638022-9A93-4914-891B-A754A50579C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7356018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E09B9A-8899-4742-9AF3-E2B04726DE84}" type="datetimeFigureOut">
              <a:rPr lang="zh-TW" altLang="en-US" smtClean="0">
                <a:solidFill>
                  <a:prstClr val="black">
                    <a:tint val="75000"/>
                  </a:prstClr>
                </a:solidFill>
              </a:rPr>
              <a:pPr/>
              <a:t>2018/10/16</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638022-9A93-4914-891B-A754A50579C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487339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E09B9A-8899-4742-9AF3-E2B04726DE84}" type="datetimeFigureOut">
              <a:rPr lang="zh-TW" altLang="en-US" smtClean="0">
                <a:solidFill>
                  <a:prstClr val="black">
                    <a:tint val="75000"/>
                  </a:prstClr>
                </a:solidFill>
              </a:rPr>
              <a:pPr/>
              <a:t>2018/10/16</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638022-9A93-4914-891B-A754A50579C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20420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C3B7D7E-B1DA-4E93-BE71-AC81E62D1336}" type="datetimeFigureOut">
              <a:rPr lang="zh-TW" altLang="en-US"/>
              <a:pPr>
                <a:defRPr/>
              </a:pPr>
              <a:t>2018/10/16</a:t>
            </a:fld>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fld id="{AE5CCFE6-3177-42F7-A3C9-0C98053BE187}" type="slidenum">
              <a:rPr lang="zh-TW" altLang="en-US"/>
              <a:pPr/>
              <a:t>‹#›</a:t>
            </a:fld>
            <a:endParaRPr lang="en-US" altLang="zh-TW"/>
          </a:p>
        </p:txBody>
      </p:sp>
    </p:spTree>
    <p:extLst>
      <p:ext uri="{BB962C8B-B14F-4D97-AF65-F5344CB8AC3E}">
        <p14:creationId xmlns:p14="http://schemas.microsoft.com/office/powerpoint/2010/main" val="2556730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3014"/>
            <a:ext cx="8229600" cy="584623"/>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4975B96-A2F2-4740-80D5-C6CD236BA3FF}" type="datetimeFigureOut">
              <a:rPr lang="zh-TW" altLang="en-US"/>
              <a:pPr>
                <a:defRPr/>
              </a:pPr>
              <a:t>2018/10/16</a:t>
            </a:fld>
            <a:endParaRPr lang="en-US" altLang="zh-TW"/>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fld id="{24CD4E48-F923-49F1-8D71-3115502B9506}" type="slidenum">
              <a:rPr lang="zh-TW" altLang="en-US"/>
              <a:pPr/>
              <a:t>‹#›</a:t>
            </a:fld>
            <a:endParaRPr lang="en-US" altLang="zh-TW"/>
          </a:p>
        </p:txBody>
      </p:sp>
    </p:spTree>
    <p:extLst>
      <p:ext uri="{BB962C8B-B14F-4D97-AF65-F5344CB8AC3E}">
        <p14:creationId xmlns:p14="http://schemas.microsoft.com/office/powerpoint/2010/main" val="3253748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291130"/>
            <a:ext cx="8229600" cy="532180"/>
          </a:xfrm>
        </p:spPr>
        <p:txBody>
          <a:bodyPr>
            <a:normAutofit/>
          </a:bodyPr>
          <a:lstStyle>
            <a:lvl1pPr algn="l">
              <a:defRPr sz="3600">
                <a:solidFill>
                  <a:schemeClr val="accent3">
                    <a:lumMod val="50000"/>
                  </a:schemeClr>
                </a:solidFill>
              </a:defRPr>
            </a:lvl1pPr>
          </a:lstStyle>
          <a:p>
            <a:r>
              <a:rPr lang="en-US" dirty="0"/>
              <a:t>Click to edit Master title style</a:t>
            </a:r>
          </a:p>
        </p:txBody>
      </p:sp>
      <p:sp>
        <p:nvSpPr>
          <p:cNvPr id="3" name="Text Placeholder 2"/>
          <p:cNvSpPr>
            <a:spLocks noGrp="1"/>
          </p:cNvSpPr>
          <p:nvPr>
            <p:ph type="body" idx="1"/>
          </p:nvPr>
        </p:nvSpPr>
        <p:spPr>
          <a:xfrm>
            <a:off x="448965" y="1882907"/>
            <a:ext cx="4040188" cy="639762"/>
          </a:xfrm>
        </p:spPr>
        <p:txBody>
          <a:bodyPr anchor="b"/>
          <a:lstStyle>
            <a:lvl1pPr marL="0" indent="0">
              <a:buNone/>
              <a:defRPr sz="2400" b="1">
                <a:solidFill>
                  <a:srgbClr val="7ABC3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8965" y="2512770"/>
            <a:ext cx="4040188" cy="3035058"/>
          </a:xfrm>
        </p:spPr>
        <p:txBody>
          <a:bodyPr/>
          <a:lstStyle>
            <a:lvl1pPr>
              <a:defRPr sz="2400">
                <a:solidFill>
                  <a:schemeClr val="accent3">
                    <a:lumMod val="50000"/>
                  </a:schemeClr>
                </a:solidFill>
              </a:defRPr>
            </a:lvl1pPr>
            <a:lvl2pPr>
              <a:defRPr sz="2000">
                <a:solidFill>
                  <a:schemeClr val="accent3">
                    <a:lumMod val="50000"/>
                  </a:schemeClr>
                </a:solidFill>
              </a:defRPr>
            </a:lvl2pPr>
            <a:lvl3pPr>
              <a:defRPr sz="1800">
                <a:solidFill>
                  <a:schemeClr val="accent3">
                    <a:lumMod val="50000"/>
                  </a:schemeClr>
                </a:solidFill>
              </a:defRPr>
            </a:lvl3pPr>
            <a:lvl4pPr>
              <a:defRPr sz="1600">
                <a:solidFill>
                  <a:schemeClr val="accent3">
                    <a:lumMod val="50000"/>
                  </a:schemeClr>
                </a:solidFill>
              </a:defRPr>
            </a:lvl4pPr>
            <a:lvl5pPr>
              <a:defRPr sz="1600">
                <a:solidFill>
                  <a:schemeClr val="accent3">
                    <a:lumMod val="50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36790" y="1882907"/>
            <a:ext cx="4041775" cy="639762"/>
          </a:xfrm>
        </p:spPr>
        <p:txBody>
          <a:bodyPr anchor="b"/>
          <a:lstStyle>
            <a:lvl1pPr marL="0" indent="0">
              <a:buNone/>
              <a:defRPr sz="2400" b="1">
                <a:solidFill>
                  <a:srgbClr val="7ABC3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36790" y="2512770"/>
            <a:ext cx="4041775" cy="3035058"/>
          </a:xfrm>
        </p:spPr>
        <p:txBody>
          <a:bodyPr/>
          <a:lstStyle>
            <a:lvl1pPr>
              <a:defRPr sz="2400">
                <a:solidFill>
                  <a:schemeClr val="accent3">
                    <a:lumMod val="50000"/>
                  </a:schemeClr>
                </a:solidFill>
              </a:defRPr>
            </a:lvl1pPr>
            <a:lvl2pPr>
              <a:defRPr sz="2000">
                <a:solidFill>
                  <a:schemeClr val="accent3">
                    <a:lumMod val="50000"/>
                  </a:schemeClr>
                </a:solidFill>
              </a:defRPr>
            </a:lvl2pPr>
            <a:lvl3pPr>
              <a:defRPr sz="1800">
                <a:solidFill>
                  <a:schemeClr val="accent3">
                    <a:lumMod val="50000"/>
                  </a:schemeClr>
                </a:solidFill>
              </a:defRPr>
            </a:lvl3pPr>
            <a:lvl4pPr>
              <a:defRPr sz="1600">
                <a:solidFill>
                  <a:schemeClr val="accent3">
                    <a:lumMod val="50000"/>
                  </a:schemeClr>
                </a:solidFill>
              </a:defRPr>
            </a:lvl4pPr>
            <a:lvl5pPr>
              <a:defRPr sz="1600">
                <a:solidFill>
                  <a:schemeClr val="accent3">
                    <a:lumMod val="50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a:defRPr/>
            </a:lvl1pPr>
          </a:lstStyle>
          <a:p>
            <a:pPr>
              <a:defRPr/>
            </a:pPr>
            <a:fld id="{A9154130-3E02-4883-8915-9EAA71C36C8A}" type="datetimeFigureOut">
              <a:rPr lang="zh-TW" altLang="en-US"/>
              <a:pPr>
                <a:defRPr/>
              </a:pPr>
              <a:t>2018/10/16</a:t>
            </a:fld>
            <a:endParaRPr lang="en-US" altLang="zh-TW"/>
          </a:p>
        </p:txBody>
      </p:sp>
      <p:sp>
        <p:nvSpPr>
          <p:cNvPr id="8" name="Footer Placeholder 4"/>
          <p:cNvSpPr>
            <a:spLocks noGrp="1"/>
          </p:cNvSpPr>
          <p:nvPr>
            <p:ph type="ftr" sz="quarter" idx="11"/>
          </p:nvPr>
        </p:nvSpPr>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a:lvl1pPr>
          </a:lstStyle>
          <a:p>
            <a:fld id="{DD267008-4D68-43CD-B4D8-5D484A612890}" type="slidenum">
              <a:rPr lang="zh-TW" altLang="en-US"/>
              <a:pPr/>
              <a:t>‹#›</a:t>
            </a:fld>
            <a:endParaRPr lang="en-US" altLang="zh-TW"/>
          </a:p>
        </p:txBody>
      </p:sp>
    </p:spTree>
    <p:extLst>
      <p:ext uri="{BB962C8B-B14F-4D97-AF65-F5344CB8AC3E}">
        <p14:creationId xmlns:p14="http://schemas.microsoft.com/office/powerpoint/2010/main" val="3773029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8367348-3DB6-4A18-8DB2-3ED02AFB072A}" type="datetimeFigureOut">
              <a:rPr lang="zh-TW" altLang="en-US"/>
              <a:pPr>
                <a:defRPr/>
              </a:pPr>
              <a:t>2018/10/16</a:t>
            </a:fld>
            <a:endParaRPr lang="en-US" altLang="zh-TW"/>
          </a:p>
        </p:txBody>
      </p:sp>
      <p:sp>
        <p:nvSpPr>
          <p:cNvPr id="4" name="Footer Placeholder 4"/>
          <p:cNvSpPr>
            <a:spLocks noGrp="1"/>
          </p:cNvSpPr>
          <p:nvPr>
            <p:ph type="ftr" sz="quarter" idx="11"/>
          </p:nvPr>
        </p:nvSpPr>
        <p:spPr/>
        <p:txBody>
          <a:bodyPr/>
          <a:lstStyle>
            <a:lvl1pPr>
              <a:defRPr/>
            </a:lvl1pPr>
          </a:lstStyle>
          <a:p>
            <a:pPr>
              <a:defRPr/>
            </a:pPr>
            <a:endParaRPr lang="zh-TW" altLang="en-US"/>
          </a:p>
        </p:txBody>
      </p:sp>
      <p:sp>
        <p:nvSpPr>
          <p:cNvPr id="5" name="Slide Number Placeholder 5"/>
          <p:cNvSpPr>
            <a:spLocks noGrp="1"/>
          </p:cNvSpPr>
          <p:nvPr>
            <p:ph type="sldNum" sz="quarter" idx="12"/>
          </p:nvPr>
        </p:nvSpPr>
        <p:spPr/>
        <p:txBody>
          <a:bodyPr/>
          <a:lstStyle>
            <a:lvl1pPr>
              <a:defRPr/>
            </a:lvl1pPr>
          </a:lstStyle>
          <a:p>
            <a:fld id="{56A0C8EB-4839-4902-BE4A-C458EF49F691}" type="slidenum">
              <a:rPr lang="zh-TW" altLang="en-US"/>
              <a:pPr/>
              <a:t>‹#›</a:t>
            </a:fld>
            <a:endParaRPr lang="en-US" altLang="zh-TW"/>
          </a:p>
        </p:txBody>
      </p:sp>
    </p:spTree>
    <p:extLst>
      <p:ext uri="{BB962C8B-B14F-4D97-AF65-F5344CB8AC3E}">
        <p14:creationId xmlns:p14="http://schemas.microsoft.com/office/powerpoint/2010/main" val="2025215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E0A5472-5493-4AA1-BE20-40254C9D33AD}" type="datetimeFigureOut">
              <a:rPr lang="zh-TW" altLang="en-US"/>
              <a:pPr>
                <a:defRPr/>
              </a:pPr>
              <a:t>2018/10/16</a:t>
            </a:fld>
            <a:endParaRPr lang="en-US" altLang="zh-TW"/>
          </a:p>
        </p:txBody>
      </p:sp>
      <p:sp>
        <p:nvSpPr>
          <p:cNvPr id="3" name="Footer Placeholder 4"/>
          <p:cNvSpPr>
            <a:spLocks noGrp="1"/>
          </p:cNvSpPr>
          <p:nvPr>
            <p:ph type="ftr" sz="quarter" idx="11"/>
          </p:nvPr>
        </p:nvSpPr>
        <p:spPr/>
        <p:txBody>
          <a:bodyPr/>
          <a:lstStyle>
            <a:lvl1pPr>
              <a:defRPr/>
            </a:lvl1pPr>
          </a:lstStyle>
          <a:p>
            <a:pPr>
              <a:defRPr/>
            </a:pPr>
            <a:endParaRPr lang="zh-TW" altLang="en-US"/>
          </a:p>
        </p:txBody>
      </p:sp>
      <p:sp>
        <p:nvSpPr>
          <p:cNvPr id="4" name="Slide Number Placeholder 5"/>
          <p:cNvSpPr>
            <a:spLocks noGrp="1"/>
          </p:cNvSpPr>
          <p:nvPr>
            <p:ph type="sldNum" sz="quarter" idx="12"/>
          </p:nvPr>
        </p:nvSpPr>
        <p:spPr/>
        <p:txBody>
          <a:bodyPr/>
          <a:lstStyle>
            <a:lvl1pPr>
              <a:defRPr/>
            </a:lvl1pPr>
          </a:lstStyle>
          <a:p>
            <a:fld id="{003BDB9E-AAB1-41B9-8553-50752F846D3A}" type="slidenum">
              <a:rPr lang="zh-TW" altLang="en-US"/>
              <a:pPr/>
              <a:t>‹#›</a:t>
            </a:fld>
            <a:endParaRPr lang="en-US" altLang="zh-TW"/>
          </a:p>
        </p:txBody>
      </p:sp>
    </p:spTree>
    <p:extLst>
      <p:ext uri="{BB962C8B-B14F-4D97-AF65-F5344CB8AC3E}">
        <p14:creationId xmlns:p14="http://schemas.microsoft.com/office/powerpoint/2010/main" val="1964398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99562D9-D3B8-45CC-8027-000D95722221}" type="datetimeFigureOut">
              <a:rPr lang="zh-TW" altLang="en-US"/>
              <a:pPr>
                <a:defRPr/>
              </a:pPr>
              <a:t>2018/10/16</a:t>
            </a:fld>
            <a:endParaRPr lang="en-US" altLang="zh-TW"/>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fld id="{9BE9F9EB-5909-4091-A0B7-BC20C5D59503}" type="slidenum">
              <a:rPr lang="zh-TW" altLang="en-US"/>
              <a:pPr/>
              <a:t>‹#›</a:t>
            </a:fld>
            <a:endParaRPr lang="en-US" altLang="zh-TW"/>
          </a:p>
        </p:txBody>
      </p:sp>
    </p:spTree>
    <p:extLst>
      <p:ext uri="{BB962C8B-B14F-4D97-AF65-F5344CB8AC3E}">
        <p14:creationId xmlns:p14="http://schemas.microsoft.com/office/powerpoint/2010/main" val="3431584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AFDE7B79-001D-4680-BF31-27233642571D}" type="datetimeFigureOut">
              <a:rPr lang="zh-TW" altLang="en-US"/>
              <a:pPr>
                <a:defRPr/>
              </a:pPr>
              <a:t>2018/10/16</a:t>
            </a:fld>
            <a:endParaRPr lang="en-US" altLang="zh-TW"/>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zh-TW"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897FCF63-5CCC-48A4-88B9-E0D6732B52D5}"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B6E09B9A-8899-4742-9AF3-E2B04726DE84}" type="datetimeFigureOut">
              <a:rPr lang="zh-TW" altLang="en-US" smtClean="0">
                <a:solidFill>
                  <a:prstClr val="black">
                    <a:tint val="75000"/>
                  </a:prstClr>
                </a:solidFill>
                <a:latin typeface="Calibri"/>
              </a:rPr>
              <a:pPr eaLnBrk="1" fontAlgn="auto" hangingPunct="1">
                <a:spcBef>
                  <a:spcPts val="0"/>
                </a:spcBef>
                <a:spcAft>
                  <a:spcPts val="0"/>
                </a:spcAft>
              </a:pPr>
              <a:t>2018/10/16</a:t>
            </a:fld>
            <a:endParaRPr lang="zh-TW" alt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zh-TW" alt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2F638022-9A93-4914-891B-A754A50579C4}" type="slidenum">
              <a:rPr lang="zh-TW" altLang="en-US" smtClean="0">
                <a:solidFill>
                  <a:prstClr val="black">
                    <a:tint val="75000"/>
                  </a:prstClr>
                </a:solidFill>
                <a:latin typeface="Calibri"/>
              </a:rPr>
              <a:pPr eaLnBrk="1" fontAlgn="auto" hangingPunct="1">
                <a:spcBef>
                  <a:spcPts val="0"/>
                </a:spcBef>
                <a:spcAft>
                  <a:spcPts val="0"/>
                </a:spcAft>
              </a:pPr>
              <a:t>‹#›</a:t>
            </a:fld>
            <a:endParaRPr lang="zh-TW" altLang="en-US">
              <a:solidFill>
                <a:prstClr val="black">
                  <a:tint val="75000"/>
                </a:prstClr>
              </a:solidFill>
              <a:latin typeface="Calibri"/>
            </a:endParaRPr>
          </a:p>
        </p:txBody>
      </p:sp>
    </p:spTree>
    <p:extLst>
      <p:ext uri="{BB962C8B-B14F-4D97-AF65-F5344CB8AC3E}">
        <p14:creationId xmlns:p14="http://schemas.microsoft.com/office/powerpoint/2010/main" val="236176324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B6E09B9A-8899-4742-9AF3-E2B04726DE84}" type="datetimeFigureOut">
              <a:rPr lang="zh-TW" altLang="en-US" smtClean="0">
                <a:solidFill>
                  <a:prstClr val="black">
                    <a:tint val="75000"/>
                  </a:prstClr>
                </a:solidFill>
                <a:latin typeface="Calibri"/>
              </a:rPr>
              <a:pPr eaLnBrk="1" fontAlgn="auto" hangingPunct="1">
                <a:spcBef>
                  <a:spcPts val="0"/>
                </a:spcBef>
                <a:spcAft>
                  <a:spcPts val="0"/>
                </a:spcAft>
              </a:pPr>
              <a:t>2018/10/16</a:t>
            </a:fld>
            <a:endParaRPr lang="zh-TW" alt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zh-TW" alt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2F638022-9A93-4914-891B-A754A50579C4}" type="slidenum">
              <a:rPr lang="zh-TW" altLang="en-US" smtClean="0">
                <a:solidFill>
                  <a:prstClr val="black">
                    <a:tint val="75000"/>
                  </a:prstClr>
                </a:solidFill>
                <a:latin typeface="Calibri"/>
              </a:rPr>
              <a:pPr eaLnBrk="1" fontAlgn="auto" hangingPunct="1">
                <a:spcBef>
                  <a:spcPts val="0"/>
                </a:spcBef>
                <a:spcAft>
                  <a:spcPts val="0"/>
                </a:spcAft>
              </a:pPr>
              <a:t>‹#›</a:t>
            </a:fld>
            <a:endParaRPr lang="zh-TW" altLang="en-US">
              <a:solidFill>
                <a:prstClr val="black">
                  <a:tint val="75000"/>
                </a:prstClr>
              </a:solidFill>
              <a:latin typeface="Calibri"/>
            </a:endParaRPr>
          </a:p>
        </p:txBody>
      </p:sp>
    </p:spTree>
    <p:extLst>
      <p:ext uri="{BB962C8B-B14F-4D97-AF65-F5344CB8AC3E}">
        <p14:creationId xmlns:p14="http://schemas.microsoft.com/office/powerpoint/2010/main" val="107163453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hyperlink" Target="http://www.socsc.hku.hk/50/impact-stories/"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psychology.hku.hk/~main/?page_id=1549"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467544" y="1340768"/>
            <a:ext cx="8172450" cy="1433512"/>
          </a:xfrm>
        </p:spPr>
        <p:txBody>
          <a:bodyPr>
            <a:noAutofit/>
          </a:bodyPr>
          <a:lstStyle/>
          <a:p>
            <a:pPr algn="ctr" eaLnBrk="1" hangingPunct="1">
              <a:defRPr/>
            </a:pPr>
            <a:r>
              <a:rPr lang="en-US" altLang="zh-TW" sz="5400" b="1" dirty="0">
                <a:effectLst>
                  <a:outerShdw blurRad="38100" dist="38100" dir="2700000" algn="tl">
                    <a:srgbClr val="000000">
                      <a:alpha val="43137"/>
                    </a:srgbClr>
                  </a:outerShdw>
                </a:effectLst>
                <a:latin typeface="Berlin Sans FB Demi" panose="020E0802020502020306" pitchFamily="34" charset="0"/>
              </a:rPr>
              <a:t>Career in Educational Psychology</a:t>
            </a:r>
          </a:p>
        </p:txBody>
      </p:sp>
      <p:sp>
        <p:nvSpPr>
          <p:cNvPr id="2051" name="Subtitle 2"/>
          <p:cNvSpPr>
            <a:spLocks noGrp="1"/>
          </p:cNvSpPr>
          <p:nvPr>
            <p:ph type="subTitle" idx="1"/>
          </p:nvPr>
        </p:nvSpPr>
        <p:spPr>
          <a:xfrm>
            <a:off x="1457176" y="4365104"/>
            <a:ext cx="6193185" cy="1656184"/>
          </a:xfrm>
        </p:spPr>
        <p:txBody>
          <a:bodyPr>
            <a:noAutofit/>
          </a:bodyPr>
          <a:lstStyle/>
          <a:p>
            <a:pPr algn="ctr" eaLnBrk="1" hangingPunct="1">
              <a:lnSpc>
                <a:spcPct val="90000"/>
              </a:lnSpc>
              <a:buFont typeface="Arial" charset="0"/>
              <a:buNone/>
              <a:defRPr/>
            </a:pPr>
            <a:r>
              <a:rPr lang="en-US" altLang="zh-TW" b="1" dirty="0">
                <a:effectLst>
                  <a:outerShdw blurRad="38100" dist="38100" dir="2700000" algn="tl">
                    <a:srgbClr val="000000">
                      <a:alpha val="43137"/>
                    </a:srgbClr>
                  </a:outerShdw>
                </a:effectLst>
              </a:rPr>
              <a:t>Dr. Kathy Shum</a:t>
            </a:r>
          </a:p>
          <a:p>
            <a:pPr algn="ctr" eaLnBrk="1" hangingPunct="1">
              <a:lnSpc>
                <a:spcPct val="90000"/>
              </a:lnSpc>
              <a:buFont typeface="Arial" charset="0"/>
              <a:buNone/>
              <a:defRPr/>
            </a:pPr>
            <a:endParaRPr lang="en-US" altLang="zh-TW" sz="2400" b="1" dirty="0">
              <a:effectLst>
                <a:outerShdw blurRad="38100" dist="38100" dir="2700000" algn="tl">
                  <a:srgbClr val="000000">
                    <a:alpha val="43137"/>
                  </a:srgbClr>
                </a:outerShdw>
              </a:effectLst>
            </a:endParaRPr>
          </a:p>
          <a:p>
            <a:pPr algn="ctr" eaLnBrk="1" hangingPunct="1">
              <a:buFont typeface="Arial" charset="0"/>
              <a:buNone/>
              <a:defRPr/>
            </a:pPr>
            <a:r>
              <a:rPr lang="en-US" altLang="zh-TW" sz="2400" b="1" dirty="0">
                <a:effectLst>
                  <a:outerShdw blurRad="38100" dist="38100" dir="2700000" algn="tl">
                    <a:srgbClr val="000000">
                      <a:alpha val="43137"/>
                    </a:srgbClr>
                  </a:outerShdw>
                </a:effectLst>
              </a:rPr>
              <a:t>Department of Psychology</a:t>
            </a:r>
          </a:p>
          <a:p>
            <a:pPr algn="ctr" eaLnBrk="1" hangingPunct="1">
              <a:buFont typeface="Arial" charset="0"/>
              <a:buNone/>
              <a:defRPr/>
            </a:pPr>
            <a:r>
              <a:rPr lang="en-US" altLang="zh-TW" sz="2400" b="1" dirty="0">
                <a:effectLst>
                  <a:outerShdw blurRad="38100" dist="38100" dir="2700000" algn="tl">
                    <a:srgbClr val="000000">
                      <a:alpha val="43137"/>
                    </a:srgbClr>
                  </a:outerShdw>
                </a:effectLst>
              </a:rPr>
              <a:t>The University of Hong Kong</a:t>
            </a:r>
          </a:p>
        </p:txBody>
      </p:sp>
      <p:sp>
        <p:nvSpPr>
          <p:cNvPr id="3" name="矩形 2"/>
          <p:cNvSpPr/>
          <p:nvPr/>
        </p:nvSpPr>
        <p:spPr>
          <a:xfrm>
            <a:off x="8388424" y="6525344"/>
            <a:ext cx="755576"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6069427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371796" y="5316858"/>
            <a:ext cx="7886700" cy="1325563"/>
          </a:xfrm>
        </p:spPr>
        <p:txBody>
          <a:bodyPr/>
          <a:lstStyle/>
          <a:p>
            <a:r>
              <a:rPr lang="en-US" altLang="zh-TW" b="1" dirty="0" smtClean="0"/>
              <a:t>Support for teachers and social workers</a:t>
            </a:r>
            <a:endParaRPr lang="zh-TW" altLang="en-US" b="1" dirty="0"/>
          </a:p>
        </p:txBody>
      </p:sp>
      <p:pic>
        <p:nvPicPr>
          <p:cNvPr id="3074" name="Picture 2" descr="http://tswcps.edu.hk/schlife/news/1516/studentsupport/images/20.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15421" b="15367"/>
          <a:stretch/>
        </p:blipFill>
        <p:spPr bwMode="auto">
          <a:xfrm>
            <a:off x="0" y="408215"/>
            <a:ext cx="9144000" cy="4746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8949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365126"/>
            <a:ext cx="9144000" cy="1325563"/>
          </a:xfrm>
          <a:solidFill>
            <a:srgbClr val="FFFF00"/>
          </a:solidFill>
        </p:spPr>
        <p:txBody>
          <a:bodyPr/>
          <a:lstStyle/>
          <a:p>
            <a:r>
              <a:rPr lang="en-US" altLang="zh-TW" b="1" dirty="0" smtClean="0"/>
              <a:t>     </a:t>
            </a:r>
            <a:r>
              <a:rPr lang="en-US" altLang="zh-TW" sz="4000" b="1" dirty="0" smtClean="0"/>
              <a:t>Support for teachers and social workers</a:t>
            </a:r>
            <a:endParaRPr lang="zh-TW" altLang="en-US" sz="4000" b="1" dirty="0"/>
          </a:p>
        </p:txBody>
      </p:sp>
      <p:sp>
        <p:nvSpPr>
          <p:cNvPr id="3" name="內容版面配置區 2"/>
          <p:cNvSpPr>
            <a:spLocks noGrp="1"/>
          </p:cNvSpPr>
          <p:nvPr>
            <p:ph idx="1"/>
          </p:nvPr>
        </p:nvSpPr>
        <p:spPr>
          <a:xfrm>
            <a:off x="628650" y="2137025"/>
            <a:ext cx="7886700" cy="4039938"/>
          </a:xfrm>
        </p:spPr>
        <p:txBody>
          <a:bodyPr/>
          <a:lstStyle/>
          <a:p>
            <a:r>
              <a:rPr lang="en-US" altLang="zh-TW" dirty="0" smtClean="0"/>
              <a:t>Staff development </a:t>
            </a:r>
            <a:r>
              <a:rPr lang="en-US" altLang="zh-TW" dirty="0" err="1" smtClean="0"/>
              <a:t>programme</a:t>
            </a:r>
            <a:endParaRPr lang="en-US" altLang="zh-TW" dirty="0" smtClean="0"/>
          </a:p>
          <a:p>
            <a:r>
              <a:rPr lang="en-US" altLang="zh-TW" dirty="0" smtClean="0"/>
              <a:t>Consultation on:</a:t>
            </a:r>
          </a:p>
          <a:p>
            <a:pPr lvl="1"/>
            <a:r>
              <a:rPr lang="en-US" altLang="zh-TW" dirty="0" smtClean="0"/>
              <a:t>Case management</a:t>
            </a:r>
          </a:p>
          <a:p>
            <a:pPr lvl="1"/>
            <a:r>
              <a:rPr lang="en-US" altLang="zh-TW" dirty="0" smtClean="0"/>
              <a:t>Curriculum design</a:t>
            </a:r>
          </a:p>
          <a:p>
            <a:pPr lvl="1"/>
            <a:r>
              <a:rPr lang="en-US" altLang="zh-TW" dirty="0" smtClean="0"/>
              <a:t>Teaching and learning strategies</a:t>
            </a:r>
          </a:p>
          <a:p>
            <a:pPr lvl="1"/>
            <a:r>
              <a:rPr lang="en-US" altLang="zh-TW" dirty="0" smtClean="0"/>
              <a:t>Students’ learning motivation </a:t>
            </a:r>
          </a:p>
          <a:p>
            <a:pPr lvl="1"/>
            <a:r>
              <a:rPr lang="en-US" altLang="zh-TW" dirty="0" smtClean="0"/>
              <a:t>SEN</a:t>
            </a:r>
          </a:p>
          <a:p>
            <a:pPr lvl="1"/>
            <a:r>
              <a:rPr lang="en-US" altLang="zh-TW" dirty="0" smtClean="0"/>
              <a:t>Classroom management</a:t>
            </a:r>
          </a:p>
        </p:txBody>
      </p:sp>
    </p:spTree>
    <p:extLst>
      <p:ext uri="{BB962C8B-B14F-4D97-AF65-F5344CB8AC3E}">
        <p14:creationId xmlns:p14="http://schemas.microsoft.com/office/powerpoint/2010/main" val="20669208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380144" y="5401805"/>
            <a:ext cx="7886700" cy="1325563"/>
          </a:xfrm>
        </p:spPr>
        <p:txBody>
          <a:bodyPr/>
          <a:lstStyle/>
          <a:p>
            <a:r>
              <a:rPr lang="en-US" altLang="zh-TW" b="1" dirty="0" smtClean="0">
                <a:solidFill>
                  <a:schemeClr val="bg1"/>
                </a:solidFill>
              </a:rPr>
              <a:t>Support for school administrators</a:t>
            </a:r>
            <a:endParaRPr lang="zh-TW" altLang="en-US" b="1" dirty="0">
              <a:solidFill>
                <a:schemeClr val="bg1"/>
              </a:solidFill>
            </a:endParaRPr>
          </a:p>
        </p:txBody>
      </p:sp>
      <p:pic>
        <p:nvPicPr>
          <p:cNvPr id="4098" name="Picture 2" descr="開會的圖片搜尋結果"/>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b="20346"/>
          <a:stretch/>
        </p:blipFill>
        <p:spPr bwMode="auto">
          <a:xfrm>
            <a:off x="0" y="473530"/>
            <a:ext cx="9144000" cy="4850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465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365126"/>
            <a:ext cx="9144000" cy="1325563"/>
          </a:xfrm>
          <a:solidFill>
            <a:srgbClr val="00B050"/>
          </a:solidFill>
        </p:spPr>
        <p:txBody>
          <a:bodyPr/>
          <a:lstStyle/>
          <a:p>
            <a:r>
              <a:rPr lang="en-US" altLang="zh-TW" b="1" dirty="0" smtClean="0">
                <a:solidFill>
                  <a:schemeClr val="bg1"/>
                </a:solidFill>
              </a:rPr>
              <a:t>     Support for school administrators</a:t>
            </a:r>
            <a:endParaRPr lang="zh-TW" altLang="en-US" b="1" dirty="0">
              <a:solidFill>
                <a:schemeClr val="bg1"/>
              </a:solidFill>
            </a:endParaRPr>
          </a:p>
        </p:txBody>
      </p:sp>
      <p:sp>
        <p:nvSpPr>
          <p:cNvPr id="3" name="內容版面配置區 2"/>
          <p:cNvSpPr>
            <a:spLocks noGrp="1"/>
          </p:cNvSpPr>
          <p:nvPr>
            <p:ph idx="1"/>
          </p:nvPr>
        </p:nvSpPr>
        <p:spPr>
          <a:xfrm>
            <a:off x="628650" y="2137024"/>
            <a:ext cx="7886700" cy="4427061"/>
          </a:xfrm>
        </p:spPr>
        <p:txBody>
          <a:bodyPr>
            <a:normAutofit lnSpcReduction="10000"/>
          </a:bodyPr>
          <a:lstStyle/>
          <a:p>
            <a:r>
              <a:rPr lang="en-US" altLang="zh-TW" dirty="0" smtClean="0"/>
              <a:t>Consultation on school-based policy</a:t>
            </a:r>
          </a:p>
          <a:p>
            <a:pPr lvl="1"/>
            <a:r>
              <a:rPr lang="en-US" altLang="zh-TW" dirty="0" smtClean="0"/>
              <a:t>Accommodation and support for SEN</a:t>
            </a:r>
          </a:p>
          <a:p>
            <a:pPr lvl="1"/>
            <a:r>
              <a:rPr lang="en-US" altLang="zh-TW" dirty="0" smtClean="0"/>
              <a:t>Acceleration</a:t>
            </a:r>
          </a:p>
          <a:p>
            <a:r>
              <a:rPr lang="en-US" altLang="zh-TW" dirty="0" smtClean="0"/>
              <a:t>Planning and implementation of developmental and preventive measures</a:t>
            </a:r>
          </a:p>
          <a:p>
            <a:pPr lvl="1"/>
            <a:r>
              <a:rPr lang="en-US" altLang="zh-TW" dirty="0" smtClean="0"/>
              <a:t>Mental health</a:t>
            </a:r>
          </a:p>
          <a:p>
            <a:pPr lvl="1"/>
            <a:r>
              <a:rPr lang="en-US" altLang="zh-TW" dirty="0" smtClean="0"/>
              <a:t>Career guidance</a:t>
            </a:r>
          </a:p>
          <a:p>
            <a:r>
              <a:rPr lang="en-US" altLang="zh-TW" dirty="0" smtClean="0"/>
              <a:t>Risk and crisis management</a:t>
            </a:r>
          </a:p>
          <a:p>
            <a:pPr lvl="1"/>
            <a:r>
              <a:rPr lang="en-US" altLang="zh-TW" dirty="0" smtClean="0"/>
              <a:t>Handle complaints</a:t>
            </a:r>
          </a:p>
          <a:p>
            <a:pPr lvl="1"/>
            <a:r>
              <a:rPr lang="en-US" altLang="zh-TW" dirty="0" smtClean="0"/>
              <a:t>Mitigate risk</a:t>
            </a:r>
          </a:p>
          <a:p>
            <a:pPr lvl="1"/>
            <a:r>
              <a:rPr lang="en-US" altLang="zh-TW" dirty="0" smtClean="0"/>
              <a:t>Support in critical incidents</a:t>
            </a:r>
          </a:p>
        </p:txBody>
      </p:sp>
    </p:spTree>
    <p:extLst>
      <p:ext uri="{BB962C8B-B14F-4D97-AF65-F5344CB8AC3E}">
        <p14:creationId xmlns:p14="http://schemas.microsoft.com/office/powerpoint/2010/main" val="40263583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365126"/>
            <a:ext cx="9144000" cy="1325563"/>
          </a:xfrm>
          <a:solidFill>
            <a:srgbClr val="92D050"/>
          </a:solidFill>
        </p:spPr>
        <p:txBody>
          <a:bodyPr/>
          <a:lstStyle/>
          <a:p>
            <a:r>
              <a:rPr lang="en-US" altLang="zh-TW" b="1" dirty="0" smtClean="0"/>
              <a:t>     Working with colleagues</a:t>
            </a:r>
            <a:endParaRPr lang="zh-TW" altLang="en-US" b="1" dirty="0"/>
          </a:p>
        </p:txBody>
      </p:sp>
      <p:sp>
        <p:nvSpPr>
          <p:cNvPr id="3" name="內容版面配置區 2"/>
          <p:cNvSpPr>
            <a:spLocks noGrp="1"/>
          </p:cNvSpPr>
          <p:nvPr>
            <p:ph idx="1"/>
          </p:nvPr>
        </p:nvSpPr>
        <p:spPr>
          <a:xfrm>
            <a:off x="628650" y="2137025"/>
            <a:ext cx="7886700" cy="4039938"/>
          </a:xfrm>
        </p:spPr>
        <p:txBody>
          <a:bodyPr/>
          <a:lstStyle/>
          <a:p>
            <a:r>
              <a:rPr lang="en-US" altLang="zh-TW" dirty="0" smtClean="0"/>
              <a:t>Joint-school activities</a:t>
            </a:r>
          </a:p>
          <a:p>
            <a:r>
              <a:rPr lang="en-US" altLang="zh-TW" dirty="0" smtClean="0"/>
              <a:t>Projects</a:t>
            </a:r>
          </a:p>
          <a:p>
            <a:r>
              <a:rPr lang="en-US" altLang="zh-TW" dirty="0" smtClean="0"/>
              <a:t>Administrative work </a:t>
            </a:r>
          </a:p>
          <a:p>
            <a:r>
              <a:rPr lang="en-US" altLang="zh-TW" dirty="0" smtClean="0"/>
              <a:t>Peer consultation </a:t>
            </a:r>
          </a:p>
          <a:p>
            <a:r>
              <a:rPr lang="en-US" altLang="zh-TW" dirty="0" smtClean="0"/>
              <a:t>Emotional support</a:t>
            </a:r>
          </a:p>
        </p:txBody>
      </p:sp>
    </p:spTree>
    <p:extLst>
      <p:ext uri="{BB962C8B-B14F-4D97-AF65-F5344CB8AC3E}">
        <p14:creationId xmlns:p14="http://schemas.microsoft.com/office/powerpoint/2010/main" val="3436032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500037" y="451520"/>
            <a:ext cx="7498080" cy="836712"/>
          </a:xfrm>
        </p:spPr>
        <p:txBody>
          <a:bodyPr>
            <a:normAutofit/>
          </a:bodyPr>
          <a:lstStyle/>
          <a:p>
            <a:r>
              <a:rPr lang="en-US" altLang="zh-HK" sz="3200" dirty="0">
                <a:effectLst>
                  <a:outerShdw blurRad="38100" dist="38100" dir="2700000" algn="tl">
                    <a:srgbClr val="000000">
                      <a:alpha val="43137"/>
                    </a:srgbClr>
                  </a:outerShdw>
                </a:effectLst>
                <a:latin typeface="Arial Black" panose="020B0A04020102020204" pitchFamily="34" charset="0"/>
              </a:rPr>
              <a:t>Primary School A</a:t>
            </a:r>
            <a:endParaRPr lang="zh-HK" altLang="en-US" sz="3200" dirty="0">
              <a:effectLst>
                <a:outerShdw blurRad="38100" dist="38100" dir="2700000" algn="tl">
                  <a:srgbClr val="000000">
                    <a:alpha val="43137"/>
                  </a:srgbClr>
                </a:outerShdw>
              </a:effectLst>
              <a:latin typeface="Arial Black" panose="020B0A04020102020204" pitchFamily="34" charset="0"/>
            </a:endParaRPr>
          </a:p>
        </p:txBody>
      </p:sp>
      <p:graphicFrame>
        <p:nvGraphicFramePr>
          <p:cNvPr id="6" name="內容版面配置區 5"/>
          <p:cNvGraphicFramePr>
            <a:graphicFrameLocks noGrp="1"/>
          </p:cNvGraphicFramePr>
          <p:nvPr>
            <p:ph idx="1"/>
            <p:extLst/>
          </p:nvPr>
        </p:nvGraphicFramePr>
        <p:xfrm>
          <a:off x="500037" y="1268760"/>
          <a:ext cx="8208937" cy="5258929"/>
        </p:xfrm>
        <a:graphic>
          <a:graphicData uri="http://schemas.openxmlformats.org/drawingml/2006/table">
            <a:tbl>
              <a:tblPr firstRow="1" bandRow="1">
                <a:tableStyleId>{5C22544A-7EE6-4342-B048-85BDC9FD1C3A}</a:tableStyleId>
              </a:tblPr>
              <a:tblGrid>
                <a:gridCol w="1556867">
                  <a:extLst>
                    <a:ext uri="{9D8B030D-6E8A-4147-A177-3AD203B41FA5}">
                      <a16:colId xmlns:a16="http://schemas.microsoft.com/office/drawing/2014/main" xmlns="" val="20000"/>
                    </a:ext>
                  </a:extLst>
                </a:gridCol>
                <a:gridCol w="6652070">
                  <a:extLst>
                    <a:ext uri="{9D8B030D-6E8A-4147-A177-3AD203B41FA5}">
                      <a16:colId xmlns:a16="http://schemas.microsoft.com/office/drawing/2014/main" xmlns="" val="20001"/>
                    </a:ext>
                  </a:extLst>
                </a:gridCol>
              </a:tblGrid>
              <a:tr h="393894">
                <a:tc>
                  <a:txBody>
                    <a:bodyPr/>
                    <a:lstStyle/>
                    <a:p>
                      <a:r>
                        <a:rPr lang="en-US" altLang="zh-HK" sz="2000" dirty="0">
                          <a:latin typeface="Arial Rounded MT Bold" panose="020F0704030504030204" pitchFamily="34" charset="0"/>
                        </a:rPr>
                        <a:t>Time</a:t>
                      </a:r>
                      <a:endParaRPr lang="zh-HK" altLang="en-US" sz="2000" dirty="0">
                        <a:latin typeface="Arial Rounded MT Bold" panose="020F0704030504030204" pitchFamily="34" charset="0"/>
                      </a:endParaRPr>
                    </a:p>
                  </a:txBody>
                  <a:tcPr>
                    <a:solidFill>
                      <a:srgbClr val="FF0000"/>
                    </a:solidFill>
                  </a:tcPr>
                </a:tc>
                <a:tc>
                  <a:txBody>
                    <a:bodyPr/>
                    <a:lstStyle/>
                    <a:p>
                      <a:r>
                        <a:rPr lang="en-US" altLang="zh-HK" sz="2000" dirty="0">
                          <a:latin typeface="Arial Rounded MT Bold" panose="020F0704030504030204" pitchFamily="34" charset="0"/>
                        </a:rPr>
                        <a:t>Work Item</a:t>
                      </a:r>
                      <a:endParaRPr lang="zh-HK" altLang="en-US" sz="2000" dirty="0">
                        <a:latin typeface="Arial Rounded MT Bold" panose="020F0704030504030204" pitchFamily="34" charset="0"/>
                      </a:endParaRPr>
                    </a:p>
                  </a:txBody>
                  <a:tcPr>
                    <a:solidFill>
                      <a:srgbClr val="FF0000"/>
                    </a:solidFill>
                  </a:tcPr>
                </a:tc>
                <a:extLst>
                  <a:ext uri="{0D108BD9-81ED-4DB2-BD59-A6C34878D82A}">
                    <a16:rowId xmlns:a16="http://schemas.microsoft.com/office/drawing/2014/main" xmlns="" val="10000"/>
                  </a:ext>
                </a:extLst>
              </a:tr>
              <a:tr h="506709">
                <a:tc>
                  <a:txBody>
                    <a:bodyPr/>
                    <a:lstStyle/>
                    <a:p>
                      <a:r>
                        <a:rPr lang="en-US" altLang="zh-HK" sz="2000" dirty="0">
                          <a:latin typeface="Arial Rounded MT Bold" panose="020F0704030504030204" pitchFamily="34" charset="0"/>
                        </a:rPr>
                        <a:t>0900-0930</a:t>
                      </a:r>
                      <a:endParaRPr lang="zh-HK" altLang="en-US" sz="2000" dirty="0">
                        <a:latin typeface="Arial Rounded MT Bold" panose="020F0704030504030204" pitchFamily="34" charset="0"/>
                      </a:endParaRPr>
                    </a:p>
                  </a:txBody>
                  <a:tcPr>
                    <a:solidFill>
                      <a:schemeClr val="accent3">
                        <a:lumMod val="40000"/>
                        <a:lumOff val="60000"/>
                      </a:schemeClr>
                    </a:solidFill>
                  </a:tcPr>
                </a:tc>
                <a:tc>
                  <a:txBody>
                    <a:bodyPr/>
                    <a:lstStyle/>
                    <a:p>
                      <a:r>
                        <a:rPr lang="en-US" altLang="zh-HK" sz="2000" dirty="0">
                          <a:latin typeface="Arial Rounded MT Bold" panose="020F0704030504030204" pitchFamily="34" charset="0"/>
                        </a:rPr>
                        <a:t>Case consultation</a:t>
                      </a:r>
                      <a:r>
                        <a:rPr lang="en-US" altLang="zh-HK" sz="2000" baseline="0" dirty="0">
                          <a:latin typeface="Arial Rounded MT Bold" panose="020F0704030504030204" pitchFamily="34" charset="0"/>
                        </a:rPr>
                        <a:t> with school social worker</a:t>
                      </a:r>
                      <a:endParaRPr lang="zh-HK" altLang="en-US" sz="2000" dirty="0">
                        <a:latin typeface="Arial Rounded MT Bold" panose="020F0704030504030204" pitchFamily="34" charset="0"/>
                      </a:endParaRPr>
                    </a:p>
                  </a:txBody>
                  <a:tcPr>
                    <a:solidFill>
                      <a:schemeClr val="accent3">
                        <a:lumMod val="40000"/>
                        <a:lumOff val="60000"/>
                      </a:schemeClr>
                    </a:solidFill>
                  </a:tcPr>
                </a:tc>
                <a:extLst>
                  <a:ext uri="{0D108BD9-81ED-4DB2-BD59-A6C34878D82A}">
                    <a16:rowId xmlns:a16="http://schemas.microsoft.com/office/drawing/2014/main" xmlns="" val="10001"/>
                  </a:ext>
                </a:extLst>
              </a:tr>
              <a:tr h="492366">
                <a:tc>
                  <a:txBody>
                    <a:bodyPr/>
                    <a:lstStyle/>
                    <a:p>
                      <a:r>
                        <a:rPr lang="en-US" altLang="zh-HK" sz="2000" dirty="0">
                          <a:latin typeface="Arial Rounded MT Bold" panose="020F0704030504030204" pitchFamily="34" charset="0"/>
                        </a:rPr>
                        <a:t>0930-1100</a:t>
                      </a:r>
                      <a:endParaRPr lang="zh-HK" altLang="en-US" sz="2000" dirty="0">
                        <a:latin typeface="Arial Rounded MT Bold" panose="020F0704030504030204" pitchFamily="34" charset="0"/>
                      </a:endParaRPr>
                    </a:p>
                  </a:txBody>
                  <a:tcPr>
                    <a:solidFill>
                      <a:schemeClr val="accent3">
                        <a:lumMod val="20000"/>
                        <a:lumOff val="80000"/>
                      </a:schemeClr>
                    </a:solidFill>
                  </a:tcPr>
                </a:tc>
                <a:tc>
                  <a:txBody>
                    <a:bodyPr/>
                    <a:lstStyle/>
                    <a:p>
                      <a:r>
                        <a:rPr lang="en-US" altLang="zh-HK" sz="2000" dirty="0">
                          <a:latin typeface="Arial Rounded MT Bold" panose="020F0704030504030204" pitchFamily="34" charset="0"/>
                        </a:rPr>
                        <a:t>IQ Assessment with 2A</a:t>
                      </a:r>
                      <a:r>
                        <a:rPr lang="en-US" altLang="zh-HK" sz="2000" baseline="0" dirty="0">
                          <a:latin typeface="Arial Rounded MT Bold" panose="020F0704030504030204" pitchFamily="34" charset="0"/>
                        </a:rPr>
                        <a:t> Mary</a:t>
                      </a:r>
                      <a:endParaRPr lang="zh-HK" altLang="en-US" sz="2000" dirty="0">
                        <a:latin typeface="Arial Rounded MT Bold" panose="020F0704030504030204" pitchFamily="34" charset="0"/>
                      </a:endParaRPr>
                    </a:p>
                  </a:txBody>
                  <a:tcPr>
                    <a:solidFill>
                      <a:schemeClr val="accent3">
                        <a:lumMod val="20000"/>
                        <a:lumOff val="80000"/>
                      </a:schemeClr>
                    </a:solidFill>
                  </a:tcPr>
                </a:tc>
                <a:extLst>
                  <a:ext uri="{0D108BD9-81ED-4DB2-BD59-A6C34878D82A}">
                    <a16:rowId xmlns:a16="http://schemas.microsoft.com/office/drawing/2014/main" xmlns="" val="10002"/>
                  </a:ext>
                </a:extLst>
              </a:tr>
              <a:tr h="492366">
                <a:tc>
                  <a:txBody>
                    <a:bodyPr/>
                    <a:lstStyle/>
                    <a:p>
                      <a:r>
                        <a:rPr lang="en-US" altLang="zh-HK" sz="2000" dirty="0">
                          <a:latin typeface="Arial Rounded MT Bold" panose="020F0704030504030204" pitchFamily="34" charset="0"/>
                        </a:rPr>
                        <a:t>1100-1200</a:t>
                      </a:r>
                      <a:endParaRPr lang="zh-HK" altLang="en-US" sz="2000" dirty="0">
                        <a:latin typeface="Arial Rounded MT Bold" panose="020F0704030504030204" pitchFamily="34" charset="0"/>
                      </a:endParaRPr>
                    </a:p>
                  </a:txBody>
                  <a:tcPr>
                    <a:solidFill>
                      <a:schemeClr val="accent3">
                        <a:lumMod val="40000"/>
                        <a:lumOff val="60000"/>
                      </a:schemeClr>
                    </a:solidFill>
                  </a:tcPr>
                </a:tc>
                <a:tc>
                  <a:txBody>
                    <a:bodyPr/>
                    <a:lstStyle/>
                    <a:p>
                      <a:r>
                        <a:rPr lang="en-US" altLang="zh-HK" sz="2000" dirty="0">
                          <a:latin typeface="Arial Rounded MT Bold" panose="020F0704030504030204" pitchFamily="34" charset="0"/>
                        </a:rPr>
                        <a:t>Lesson Observation 4C</a:t>
                      </a:r>
                      <a:r>
                        <a:rPr lang="en-US" altLang="zh-HK" sz="2000" baseline="0" dirty="0">
                          <a:latin typeface="Arial Rounded MT Bold" panose="020F0704030504030204" pitchFamily="34" charset="0"/>
                        </a:rPr>
                        <a:t> Tom</a:t>
                      </a:r>
                      <a:endParaRPr lang="zh-HK" altLang="en-US" sz="2000" dirty="0">
                        <a:latin typeface="Arial Rounded MT Bold" panose="020F0704030504030204" pitchFamily="34" charset="0"/>
                      </a:endParaRPr>
                    </a:p>
                  </a:txBody>
                  <a:tcPr>
                    <a:solidFill>
                      <a:schemeClr val="accent3">
                        <a:lumMod val="40000"/>
                        <a:lumOff val="60000"/>
                      </a:schemeClr>
                    </a:solidFill>
                  </a:tcPr>
                </a:tc>
                <a:extLst>
                  <a:ext uri="{0D108BD9-81ED-4DB2-BD59-A6C34878D82A}">
                    <a16:rowId xmlns:a16="http://schemas.microsoft.com/office/drawing/2014/main" xmlns="" val="10003"/>
                  </a:ext>
                </a:extLst>
              </a:tr>
              <a:tr h="492366">
                <a:tc>
                  <a:txBody>
                    <a:bodyPr/>
                    <a:lstStyle/>
                    <a:p>
                      <a:r>
                        <a:rPr lang="en-US" altLang="zh-HK" sz="2000" dirty="0">
                          <a:latin typeface="Arial Rounded MT Bold" panose="020F0704030504030204" pitchFamily="34" charset="0"/>
                        </a:rPr>
                        <a:t>1200-1300</a:t>
                      </a:r>
                      <a:endParaRPr lang="zh-HK" altLang="en-US" sz="2000" dirty="0">
                        <a:latin typeface="Arial Rounded MT Bold" panose="020F0704030504030204" pitchFamily="34" charset="0"/>
                      </a:endParaRPr>
                    </a:p>
                  </a:txBody>
                  <a:tcPr>
                    <a:solidFill>
                      <a:schemeClr val="accent3">
                        <a:lumMod val="20000"/>
                        <a:lumOff val="80000"/>
                      </a:schemeClr>
                    </a:solidFill>
                  </a:tcPr>
                </a:tc>
                <a:tc>
                  <a:txBody>
                    <a:bodyPr/>
                    <a:lstStyle/>
                    <a:p>
                      <a:r>
                        <a:rPr lang="en-US" altLang="zh-HK" sz="2000" dirty="0">
                          <a:latin typeface="Arial Rounded MT Bold" panose="020F0704030504030204" pitchFamily="34" charset="0"/>
                        </a:rPr>
                        <a:t>Lunch</a:t>
                      </a:r>
                      <a:endParaRPr lang="zh-HK" altLang="en-US" sz="2000" dirty="0">
                        <a:latin typeface="Arial Rounded MT Bold" panose="020F0704030504030204" pitchFamily="34" charset="0"/>
                      </a:endParaRPr>
                    </a:p>
                  </a:txBody>
                  <a:tcPr>
                    <a:solidFill>
                      <a:schemeClr val="accent3">
                        <a:lumMod val="20000"/>
                        <a:lumOff val="80000"/>
                      </a:schemeClr>
                    </a:solidFill>
                  </a:tcPr>
                </a:tc>
                <a:extLst>
                  <a:ext uri="{0D108BD9-81ED-4DB2-BD59-A6C34878D82A}">
                    <a16:rowId xmlns:a16="http://schemas.microsoft.com/office/drawing/2014/main" xmlns="" val="10004"/>
                  </a:ext>
                </a:extLst>
              </a:tr>
              <a:tr h="492366">
                <a:tc>
                  <a:txBody>
                    <a:bodyPr/>
                    <a:lstStyle/>
                    <a:p>
                      <a:r>
                        <a:rPr lang="en-US" altLang="zh-HK" sz="2000" dirty="0">
                          <a:latin typeface="Arial Rounded MT Bold" panose="020F0704030504030204" pitchFamily="34" charset="0"/>
                        </a:rPr>
                        <a:t>1315-1430</a:t>
                      </a:r>
                      <a:endParaRPr lang="zh-HK" altLang="en-US" sz="2000" dirty="0">
                        <a:latin typeface="Arial Rounded MT Bold" panose="020F0704030504030204" pitchFamily="34" charset="0"/>
                      </a:endParaRPr>
                    </a:p>
                  </a:txBody>
                  <a:tcPr>
                    <a:solidFill>
                      <a:schemeClr val="accent3">
                        <a:lumMod val="40000"/>
                        <a:lumOff val="60000"/>
                      </a:schemeClr>
                    </a:solidFill>
                  </a:tcPr>
                </a:tc>
                <a:tc>
                  <a:txBody>
                    <a:bodyPr/>
                    <a:lstStyle/>
                    <a:p>
                      <a:r>
                        <a:rPr lang="en-US" altLang="zh-HK" sz="2000" dirty="0">
                          <a:latin typeface="Arial Rounded MT Bold" panose="020F0704030504030204" pitchFamily="34" charset="0"/>
                        </a:rPr>
                        <a:t>Reading and writing assessment with 3B</a:t>
                      </a:r>
                      <a:r>
                        <a:rPr lang="en-US" altLang="zh-HK" sz="2000" baseline="0" dirty="0">
                          <a:latin typeface="Arial Rounded MT Bold" panose="020F0704030504030204" pitchFamily="34" charset="0"/>
                        </a:rPr>
                        <a:t> Peter</a:t>
                      </a:r>
                      <a:endParaRPr lang="zh-HK" altLang="en-US" sz="2000" dirty="0">
                        <a:latin typeface="Arial Rounded MT Bold" panose="020F0704030504030204" pitchFamily="34" charset="0"/>
                      </a:endParaRPr>
                    </a:p>
                  </a:txBody>
                  <a:tcPr>
                    <a:solidFill>
                      <a:schemeClr val="accent3">
                        <a:lumMod val="40000"/>
                        <a:lumOff val="60000"/>
                      </a:schemeClr>
                    </a:solidFill>
                  </a:tcPr>
                </a:tc>
                <a:extLst>
                  <a:ext uri="{0D108BD9-81ED-4DB2-BD59-A6C34878D82A}">
                    <a16:rowId xmlns:a16="http://schemas.microsoft.com/office/drawing/2014/main" xmlns="" val="10005"/>
                  </a:ext>
                </a:extLst>
              </a:tr>
              <a:tr h="492366">
                <a:tc>
                  <a:txBody>
                    <a:bodyPr/>
                    <a:lstStyle/>
                    <a:p>
                      <a:r>
                        <a:rPr lang="en-US" altLang="zh-HK" sz="2000" dirty="0">
                          <a:latin typeface="Arial Rounded MT Bold" panose="020F0704030504030204" pitchFamily="34" charset="0"/>
                        </a:rPr>
                        <a:t>1430-1505</a:t>
                      </a:r>
                      <a:endParaRPr lang="zh-HK" altLang="en-US" sz="2000" dirty="0">
                        <a:latin typeface="Arial Rounded MT Bold" panose="020F0704030504030204" pitchFamily="34" charset="0"/>
                      </a:endParaRPr>
                    </a:p>
                  </a:txBody>
                  <a:tcPr>
                    <a:solidFill>
                      <a:schemeClr val="accent3">
                        <a:lumMod val="20000"/>
                        <a:lumOff val="80000"/>
                      </a:schemeClr>
                    </a:solidFill>
                  </a:tcPr>
                </a:tc>
                <a:tc>
                  <a:txBody>
                    <a:bodyPr/>
                    <a:lstStyle/>
                    <a:p>
                      <a:r>
                        <a:rPr lang="en-US" altLang="zh-HK" sz="2000" dirty="0">
                          <a:latin typeface="Arial Rounded MT Bold" panose="020F0704030504030204" pitchFamily="34" charset="0"/>
                        </a:rPr>
                        <a:t>Teacher</a:t>
                      </a:r>
                      <a:r>
                        <a:rPr lang="en-US" altLang="zh-HK" sz="2000" baseline="0" dirty="0">
                          <a:latin typeface="Arial Rounded MT Bold" panose="020F0704030504030204" pitchFamily="34" charset="0"/>
                        </a:rPr>
                        <a:t> consultation on 5A Evelyn</a:t>
                      </a:r>
                      <a:endParaRPr lang="zh-HK" altLang="en-US" sz="2000" dirty="0">
                        <a:latin typeface="Arial Rounded MT Bold" panose="020F0704030504030204" pitchFamily="34" charset="0"/>
                      </a:endParaRPr>
                    </a:p>
                  </a:txBody>
                  <a:tcPr>
                    <a:solidFill>
                      <a:schemeClr val="accent3">
                        <a:lumMod val="20000"/>
                        <a:lumOff val="80000"/>
                      </a:schemeClr>
                    </a:solidFill>
                  </a:tcPr>
                </a:tc>
                <a:extLst>
                  <a:ext uri="{0D108BD9-81ED-4DB2-BD59-A6C34878D82A}">
                    <a16:rowId xmlns:a16="http://schemas.microsoft.com/office/drawing/2014/main" xmlns="" val="10006"/>
                  </a:ext>
                </a:extLst>
              </a:tr>
              <a:tr h="492366">
                <a:tc>
                  <a:txBody>
                    <a:bodyPr/>
                    <a:lstStyle/>
                    <a:p>
                      <a:r>
                        <a:rPr lang="en-US" altLang="zh-HK" sz="2000" dirty="0">
                          <a:latin typeface="Arial Rounded MT Bold" panose="020F0704030504030204" pitchFamily="34" charset="0"/>
                        </a:rPr>
                        <a:t>1505-1600</a:t>
                      </a:r>
                      <a:endParaRPr lang="zh-HK" altLang="en-US" sz="2000" dirty="0">
                        <a:latin typeface="Arial Rounded MT Bold" panose="020F0704030504030204" pitchFamily="34" charset="0"/>
                      </a:endParaRPr>
                    </a:p>
                  </a:txBody>
                  <a:tcPr>
                    <a:solidFill>
                      <a:schemeClr val="accent3">
                        <a:lumMod val="40000"/>
                        <a:lumOff val="60000"/>
                      </a:schemeClr>
                    </a:solidFill>
                  </a:tcPr>
                </a:tc>
                <a:tc>
                  <a:txBody>
                    <a:bodyPr/>
                    <a:lstStyle/>
                    <a:p>
                      <a:r>
                        <a:rPr lang="en-US" altLang="zh-HK" sz="2000" dirty="0">
                          <a:latin typeface="Arial Rounded MT Bold" panose="020F0704030504030204" pitchFamily="34" charset="0"/>
                        </a:rPr>
                        <a:t>Parent feedback</a:t>
                      </a:r>
                      <a:r>
                        <a:rPr lang="en-US" altLang="zh-HK" sz="2000" baseline="0" dirty="0">
                          <a:latin typeface="Arial Rounded MT Bold" panose="020F0704030504030204" pitchFamily="34" charset="0"/>
                        </a:rPr>
                        <a:t> 2B Lenny</a:t>
                      </a:r>
                      <a:endParaRPr lang="zh-HK" altLang="en-US" sz="2000" dirty="0">
                        <a:latin typeface="Arial Rounded MT Bold" panose="020F0704030504030204" pitchFamily="34" charset="0"/>
                      </a:endParaRPr>
                    </a:p>
                  </a:txBody>
                  <a:tcPr>
                    <a:solidFill>
                      <a:schemeClr val="accent3">
                        <a:lumMod val="40000"/>
                        <a:lumOff val="60000"/>
                      </a:schemeClr>
                    </a:solidFill>
                  </a:tcPr>
                </a:tc>
                <a:extLst>
                  <a:ext uri="{0D108BD9-81ED-4DB2-BD59-A6C34878D82A}">
                    <a16:rowId xmlns:a16="http://schemas.microsoft.com/office/drawing/2014/main" xmlns="" val="10007"/>
                  </a:ext>
                </a:extLst>
              </a:tr>
              <a:tr h="515526">
                <a:tc>
                  <a:txBody>
                    <a:bodyPr/>
                    <a:lstStyle/>
                    <a:p>
                      <a:r>
                        <a:rPr lang="en-US" altLang="zh-HK" sz="2000" dirty="0">
                          <a:latin typeface="Arial Rounded MT Bold" panose="020F0704030504030204" pitchFamily="34" charset="0"/>
                        </a:rPr>
                        <a:t>1615-1700</a:t>
                      </a:r>
                      <a:endParaRPr lang="zh-HK" altLang="en-US" sz="2000" dirty="0">
                        <a:latin typeface="Arial Rounded MT Bold" panose="020F0704030504030204" pitchFamily="34" charset="0"/>
                      </a:endParaRPr>
                    </a:p>
                  </a:txBody>
                  <a:tcPr>
                    <a:solidFill>
                      <a:schemeClr val="accent3">
                        <a:lumMod val="20000"/>
                        <a:lumOff val="80000"/>
                      </a:schemeClr>
                    </a:solidFill>
                  </a:tcPr>
                </a:tc>
                <a:tc>
                  <a:txBody>
                    <a:bodyPr/>
                    <a:lstStyle/>
                    <a:p>
                      <a:r>
                        <a:rPr lang="en-US" altLang="zh-HK" sz="2000" dirty="0">
                          <a:latin typeface="Arial Rounded MT Bold" panose="020F0704030504030204" pitchFamily="34" charset="0"/>
                        </a:rPr>
                        <a:t>Case</a:t>
                      </a:r>
                      <a:r>
                        <a:rPr lang="en-US" altLang="zh-HK" sz="2000" baseline="0" dirty="0">
                          <a:latin typeface="Arial Rounded MT Bold" panose="020F0704030504030204" pitchFamily="34" charset="0"/>
                        </a:rPr>
                        <a:t> conference 3A Molly</a:t>
                      </a:r>
                      <a:endParaRPr lang="zh-HK" altLang="en-US" sz="2000" dirty="0">
                        <a:latin typeface="Arial Rounded MT Bold" panose="020F0704030504030204" pitchFamily="34" charset="0"/>
                      </a:endParaRPr>
                    </a:p>
                  </a:txBody>
                  <a:tcPr>
                    <a:solidFill>
                      <a:schemeClr val="accent3">
                        <a:lumMod val="20000"/>
                        <a:lumOff val="80000"/>
                      </a:schemeClr>
                    </a:solidFill>
                  </a:tcPr>
                </a:tc>
                <a:extLst>
                  <a:ext uri="{0D108BD9-81ED-4DB2-BD59-A6C34878D82A}">
                    <a16:rowId xmlns:a16="http://schemas.microsoft.com/office/drawing/2014/main" xmlns="" val="10008"/>
                  </a:ext>
                </a:extLst>
              </a:tr>
              <a:tr h="886258">
                <a:tc>
                  <a:txBody>
                    <a:bodyPr/>
                    <a:lstStyle/>
                    <a:p>
                      <a:r>
                        <a:rPr lang="en-US" altLang="zh-HK" sz="2000" dirty="0">
                          <a:latin typeface="Arial Rounded MT Bold" panose="020F0704030504030204" pitchFamily="34" charset="0"/>
                        </a:rPr>
                        <a:t>1700-1730</a:t>
                      </a:r>
                      <a:endParaRPr lang="zh-HK" altLang="en-US" sz="2000" dirty="0">
                        <a:latin typeface="Arial Rounded MT Bold" panose="020F0704030504030204" pitchFamily="34" charset="0"/>
                      </a:endParaRPr>
                    </a:p>
                  </a:txBody>
                  <a:tcPr>
                    <a:solidFill>
                      <a:schemeClr val="accent3">
                        <a:lumMod val="60000"/>
                        <a:lumOff val="40000"/>
                      </a:schemeClr>
                    </a:solidFill>
                  </a:tcPr>
                </a:tc>
                <a:tc>
                  <a:txBody>
                    <a:bodyPr/>
                    <a:lstStyle/>
                    <a:p>
                      <a:r>
                        <a:rPr lang="en-US" altLang="zh-HK" sz="2000" dirty="0">
                          <a:latin typeface="Arial Rounded MT Bold" panose="020F0704030504030204" pitchFamily="34" charset="0"/>
                        </a:rPr>
                        <a:t>Feedback and work arrangement with school social worker</a:t>
                      </a:r>
                      <a:endParaRPr lang="zh-HK" altLang="en-US" sz="2000" dirty="0">
                        <a:latin typeface="Arial Rounded MT Bold" panose="020F0704030504030204" pitchFamily="34" charset="0"/>
                      </a:endParaRPr>
                    </a:p>
                  </a:txBody>
                  <a:tcPr>
                    <a:solidFill>
                      <a:schemeClr val="accent3">
                        <a:lumMod val="60000"/>
                        <a:lumOff val="40000"/>
                      </a:schemeClr>
                    </a:solidFill>
                  </a:tcPr>
                </a:tc>
                <a:extLst>
                  <a:ext uri="{0D108BD9-81ED-4DB2-BD59-A6C34878D82A}">
                    <a16:rowId xmlns:a16="http://schemas.microsoft.com/office/drawing/2014/main" xmlns="" val="10009"/>
                  </a:ext>
                </a:extLst>
              </a:tr>
            </a:tbl>
          </a:graphicData>
        </a:graphic>
      </p:graphicFrame>
      <p:sp>
        <p:nvSpPr>
          <p:cNvPr id="5" name="矩形 4">
            <a:extLst>
              <a:ext uri="{FF2B5EF4-FFF2-40B4-BE49-F238E27FC236}">
                <a16:creationId xmlns:a16="http://schemas.microsoft.com/office/drawing/2014/main" xmlns="" id="{B1FFF58E-5EAB-491A-89E3-6AB218F6DEA1}"/>
              </a:ext>
            </a:extLst>
          </p:cNvPr>
          <p:cNvSpPr/>
          <p:nvPr/>
        </p:nvSpPr>
        <p:spPr>
          <a:xfrm>
            <a:off x="8388424" y="6525344"/>
            <a:ext cx="755576"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4229266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611560" y="980728"/>
            <a:ext cx="7498080" cy="926976"/>
          </a:xfrm>
        </p:spPr>
        <p:txBody>
          <a:bodyPr>
            <a:normAutofit/>
          </a:bodyPr>
          <a:lstStyle/>
          <a:p>
            <a:r>
              <a:rPr lang="en-US" altLang="zh-HK" sz="3200" dirty="0">
                <a:effectLst>
                  <a:outerShdw blurRad="38100" dist="38100" dir="2700000" algn="tl">
                    <a:srgbClr val="000000">
                      <a:alpha val="43137"/>
                    </a:srgbClr>
                  </a:outerShdw>
                </a:effectLst>
                <a:latin typeface="Arial Black" panose="020B0A04020102020204" pitchFamily="34" charset="0"/>
              </a:rPr>
              <a:t>Primary School B</a:t>
            </a:r>
            <a:endParaRPr lang="zh-HK" altLang="en-US" sz="3200" dirty="0">
              <a:effectLst>
                <a:outerShdw blurRad="38100" dist="38100" dir="2700000" algn="tl">
                  <a:srgbClr val="000000">
                    <a:alpha val="43137"/>
                  </a:srgbClr>
                </a:outerShdw>
              </a:effectLst>
              <a:latin typeface="Arial Black" panose="020B0A04020102020204" pitchFamily="34" charset="0"/>
            </a:endParaRPr>
          </a:p>
        </p:txBody>
      </p:sp>
      <p:graphicFrame>
        <p:nvGraphicFramePr>
          <p:cNvPr id="6" name="內容版面配置區 5"/>
          <p:cNvGraphicFramePr>
            <a:graphicFrameLocks noGrp="1"/>
          </p:cNvGraphicFramePr>
          <p:nvPr>
            <p:ph idx="1"/>
            <p:extLst/>
          </p:nvPr>
        </p:nvGraphicFramePr>
        <p:xfrm>
          <a:off x="611560" y="2060848"/>
          <a:ext cx="7992888" cy="3604825"/>
        </p:xfrm>
        <a:graphic>
          <a:graphicData uri="http://schemas.openxmlformats.org/drawingml/2006/table">
            <a:tbl>
              <a:tblPr firstRow="1" bandRow="1">
                <a:tableStyleId>{5C22544A-7EE6-4342-B048-85BDC9FD1C3A}</a:tableStyleId>
              </a:tblPr>
              <a:tblGrid>
                <a:gridCol w="1938352">
                  <a:extLst>
                    <a:ext uri="{9D8B030D-6E8A-4147-A177-3AD203B41FA5}">
                      <a16:colId xmlns:a16="http://schemas.microsoft.com/office/drawing/2014/main" xmlns="" val="20000"/>
                    </a:ext>
                  </a:extLst>
                </a:gridCol>
                <a:gridCol w="6054536">
                  <a:extLst>
                    <a:ext uri="{9D8B030D-6E8A-4147-A177-3AD203B41FA5}">
                      <a16:colId xmlns:a16="http://schemas.microsoft.com/office/drawing/2014/main" xmlns="" val="20001"/>
                    </a:ext>
                  </a:extLst>
                </a:gridCol>
              </a:tblGrid>
              <a:tr h="424564">
                <a:tc>
                  <a:txBody>
                    <a:bodyPr/>
                    <a:lstStyle/>
                    <a:p>
                      <a:r>
                        <a:rPr lang="en-US" altLang="zh-HK" sz="2000" dirty="0">
                          <a:latin typeface="Arial Rounded MT Bold" panose="020F0704030504030204" pitchFamily="34" charset="0"/>
                        </a:rPr>
                        <a:t>Time</a:t>
                      </a:r>
                      <a:endParaRPr lang="zh-HK" altLang="en-US" sz="2000" dirty="0">
                        <a:latin typeface="Arial Rounded MT Bold" panose="020F0704030504030204" pitchFamily="34" charset="0"/>
                      </a:endParaRPr>
                    </a:p>
                  </a:txBody>
                  <a:tcPr>
                    <a:solidFill>
                      <a:srgbClr val="FF0000"/>
                    </a:solidFill>
                  </a:tcPr>
                </a:tc>
                <a:tc>
                  <a:txBody>
                    <a:bodyPr/>
                    <a:lstStyle/>
                    <a:p>
                      <a:r>
                        <a:rPr lang="en-US" altLang="zh-HK" sz="2000" dirty="0">
                          <a:latin typeface="Arial Rounded MT Bold" panose="020F0704030504030204" pitchFamily="34" charset="0"/>
                        </a:rPr>
                        <a:t>Work Item</a:t>
                      </a:r>
                      <a:endParaRPr lang="zh-HK" altLang="en-US" sz="2000" dirty="0">
                        <a:latin typeface="Arial Rounded MT Bold" panose="020F0704030504030204" pitchFamily="34" charset="0"/>
                      </a:endParaRPr>
                    </a:p>
                  </a:txBody>
                  <a:tcPr>
                    <a:solidFill>
                      <a:srgbClr val="FF0000"/>
                    </a:solidFill>
                  </a:tcPr>
                </a:tc>
                <a:extLst>
                  <a:ext uri="{0D108BD9-81ED-4DB2-BD59-A6C34878D82A}">
                    <a16:rowId xmlns:a16="http://schemas.microsoft.com/office/drawing/2014/main" xmlns="" val="10000"/>
                  </a:ext>
                </a:extLst>
              </a:tr>
              <a:tr h="622599">
                <a:tc>
                  <a:txBody>
                    <a:bodyPr/>
                    <a:lstStyle/>
                    <a:p>
                      <a:r>
                        <a:rPr lang="en-US" altLang="zh-HK" sz="2000" dirty="0">
                          <a:latin typeface="Arial Rounded MT Bold" panose="020F0704030504030204" pitchFamily="34" charset="0"/>
                        </a:rPr>
                        <a:t>0800-0900</a:t>
                      </a:r>
                      <a:endParaRPr lang="zh-HK" altLang="en-US" sz="2000" dirty="0">
                        <a:latin typeface="Arial Rounded MT Bold" panose="020F0704030504030204" pitchFamily="34" charset="0"/>
                      </a:endParaRPr>
                    </a:p>
                  </a:txBody>
                  <a:tcPr>
                    <a:solidFill>
                      <a:schemeClr val="accent3">
                        <a:lumMod val="40000"/>
                        <a:lumOff val="60000"/>
                      </a:schemeClr>
                    </a:solidFill>
                  </a:tcPr>
                </a:tc>
                <a:tc>
                  <a:txBody>
                    <a:bodyPr/>
                    <a:lstStyle/>
                    <a:p>
                      <a:r>
                        <a:rPr lang="en-US" altLang="zh-HK" sz="2000" dirty="0">
                          <a:latin typeface="Arial Rounded MT Bold" panose="020F0704030504030204" pitchFamily="34" charset="0"/>
                        </a:rPr>
                        <a:t>Preparation</a:t>
                      </a:r>
                      <a:endParaRPr lang="zh-HK" altLang="en-US" sz="2000" dirty="0">
                        <a:latin typeface="Arial Rounded MT Bold" panose="020F0704030504030204" pitchFamily="34" charset="0"/>
                      </a:endParaRPr>
                    </a:p>
                  </a:txBody>
                  <a:tcPr>
                    <a:solidFill>
                      <a:schemeClr val="accent3">
                        <a:lumMod val="40000"/>
                        <a:lumOff val="60000"/>
                      </a:schemeClr>
                    </a:solidFill>
                  </a:tcPr>
                </a:tc>
                <a:extLst>
                  <a:ext uri="{0D108BD9-81ED-4DB2-BD59-A6C34878D82A}">
                    <a16:rowId xmlns:a16="http://schemas.microsoft.com/office/drawing/2014/main" xmlns="" val="10001"/>
                  </a:ext>
                </a:extLst>
              </a:tr>
              <a:tr h="965547">
                <a:tc>
                  <a:txBody>
                    <a:bodyPr/>
                    <a:lstStyle/>
                    <a:p>
                      <a:r>
                        <a:rPr lang="en-US" altLang="zh-HK" sz="2000" dirty="0">
                          <a:latin typeface="Arial Rounded MT Bold" panose="020F0704030504030204" pitchFamily="34" charset="0"/>
                        </a:rPr>
                        <a:t>0900-1200</a:t>
                      </a:r>
                      <a:endParaRPr lang="zh-HK" altLang="en-US" sz="2000" dirty="0">
                        <a:latin typeface="Arial Rounded MT Bold" panose="020F0704030504030204" pitchFamily="34" charset="0"/>
                      </a:endParaRPr>
                    </a:p>
                  </a:txBody>
                  <a:tcPr>
                    <a:solidFill>
                      <a:schemeClr val="accent3">
                        <a:lumMod val="20000"/>
                        <a:lumOff val="80000"/>
                      </a:schemeClr>
                    </a:solidFill>
                  </a:tcPr>
                </a:tc>
                <a:tc>
                  <a:txBody>
                    <a:bodyPr/>
                    <a:lstStyle/>
                    <a:p>
                      <a:r>
                        <a:rPr lang="en-US" altLang="zh-HK" sz="2000" dirty="0">
                          <a:latin typeface="Arial Rounded MT Bold" panose="020F0704030504030204" pitchFamily="34" charset="0"/>
                        </a:rPr>
                        <a:t>Teacher training: Multisensory approach of classroom teaching</a:t>
                      </a:r>
                      <a:endParaRPr lang="zh-HK" altLang="en-US" sz="2000" dirty="0">
                        <a:latin typeface="Arial Rounded MT Bold" panose="020F0704030504030204" pitchFamily="34" charset="0"/>
                      </a:endParaRPr>
                    </a:p>
                  </a:txBody>
                  <a:tcPr>
                    <a:solidFill>
                      <a:schemeClr val="accent3">
                        <a:lumMod val="20000"/>
                        <a:lumOff val="80000"/>
                      </a:schemeClr>
                    </a:solidFill>
                  </a:tcPr>
                </a:tc>
                <a:extLst>
                  <a:ext uri="{0D108BD9-81ED-4DB2-BD59-A6C34878D82A}">
                    <a16:rowId xmlns:a16="http://schemas.microsoft.com/office/drawing/2014/main" xmlns="" val="10002"/>
                  </a:ext>
                </a:extLst>
              </a:tr>
              <a:tr h="530705">
                <a:tc>
                  <a:txBody>
                    <a:bodyPr/>
                    <a:lstStyle/>
                    <a:p>
                      <a:r>
                        <a:rPr lang="en-US" altLang="zh-HK" sz="2000" dirty="0">
                          <a:latin typeface="Arial Rounded MT Bold" panose="020F0704030504030204" pitchFamily="34" charset="0"/>
                        </a:rPr>
                        <a:t>1200-1330</a:t>
                      </a:r>
                      <a:endParaRPr lang="zh-HK" altLang="en-US" sz="2000" dirty="0">
                        <a:latin typeface="Arial Rounded MT Bold" panose="020F0704030504030204" pitchFamily="34" charset="0"/>
                      </a:endParaRPr>
                    </a:p>
                  </a:txBody>
                  <a:tcPr>
                    <a:solidFill>
                      <a:schemeClr val="accent3">
                        <a:lumMod val="40000"/>
                        <a:lumOff val="60000"/>
                      </a:schemeClr>
                    </a:solidFill>
                  </a:tcPr>
                </a:tc>
                <a:tc>
                  <a:txBody>
                    <a:bodyPr/>
                    <a:lstStyle/>
                    <a:p>
                      <a:r>
                        <a:rPr lang="en-US" altLang="zh-HK" sz="2000" dirty="0">
                          <a:latin typeface="Arial Rounded MT Bold" panose="020F0704030504030204" pitchFamily="34" charset="0"/>
                        </a:rPr>
                        <a:t>Lunch + </a:t>
                      </a:r>
                      <a:r>
                        <a:rPr lang="en-US" altLang="zh-HK" sz="2000" baseline="0" dirty="0">
                          <a:latin typeface="Arial Rounded MT Bold" panose="020F0704030504030204" pitchFamily="34" charset="0"/>
                        </a:rPr>
                        <a:t>Preparation</a:t>
                      </a:r>
                      <a:endParaRPr lang="zh-HK" altLang="en-US" sz="2000" dirty="0">
                        <a:latin typeface="Arial Rounded MT Bold" panose="020F0704030504030204" pitchFamily="34" charset="0"/>
                      </a:endParaRPr>
                    </a:p>
                  </a:txBody>
                  <a:tcPr>
                    <a:solidFill>
                      <a:schemeClr val="accent3">
                        <a:lumMod val="40000"/>
                        <a:lumOff val="60000"/>
                      </a:schemeClr>
                    </a:solidFill>
                  </a:tcPr>
                </a:tc>
                <a:extLst>
                  <a:ext uri="{0D108BD9-81ED-4DB2-BD59-A6C34878D82A}">
                    <a16:rowId xmlns:a16="http://schemas.microsoft.com/office/drawing/2014/main" xmlns="" val="10003"/>
                  </a:ext>
                </a:extLst>
              </a:tr>
              <a:tr h="530705">
                <a:tc>
                  <a:txBody>
                    <a:bodyPr/>
                    <a:lstStyle/>
                    <a:p>
                      <a:r>
                        <a:rPr lang="en-US" altLang="zh-HK" sz="2000" dirty="0">
                          <a:latin typeface="Arial Rounded MT Bold" panose="020F0704030504030204" pitchFamily="34" charset="0"/>
                        </a:rPr>
                        <a:t>1330-1500</a:t>
                      </a:r>
                      <a:endParaRPr lang="zh-HK" altLang="en-US" sz="2000" dirty="0">
                        <a:latin typeface="Arial Rounded MT Bold" panose="020F0704030504030204" pitchFamily="34" charset="0"/>
                      </a:endParaRPr>
                    </a:p>
                  </a:txBody>
                  <a:tcPr>
                    <a:solidFill>
                      <a:schemeClr val="accent3">
                        <a:lumMod val="20000"/>
                        <a:lumOff val="80000"/>
                      </a:schemeClr>
                    </a:solidFill>
                  </a:tcPr>
                </a:tc>
                <a:tc>
                  <a:txBody>
                    <a:bodyPr/>
                    <a:lstStyle/>
                    <a:p>
                      <a:r>
                        <a:rPr lang="en-US" altLang="zh-HK" sz="2000" dirty="0">
                          <a:latin typeface="Arial Rounded MT Bold" panose="020F0704030504030204" pitchFamily="34" charset="0"/>
                        </a:rPr>
                        <a:t>P2 </a:t>
                      </a:r>
                      <a:r>
                        <a:rPr lang="en-US" altLang="zh-HK" sz="2000" baseline="0" dirty="0">
                          <a:latin typeface="Arial Rounded MT Bold" panose="020F0704030504030204" pitchFamily="34" charset="0"/>
                        </a:rPr>
                        <a:t>Chinese curriculum panel meeting</a:t>
                      </a:r>
                      <a:endParaRPr lang="zh-HK" altLang="en-US" sz="2000" dirty="0">
                        <a:latin typeface="Arial Rounded MT Bold" panose="020F0704030504030204" pitchFamily="34" charset="0"/>
                      </a:endParaRPr>
                    </a:p>
                  </a:txBody>
                  <a:tcPr>
                    <a:solidFill>
                      <a:schemeClr val="accent3">
                        <a:lumMod val="20000"/>
                        <a:lumOff val="80000"/>
                      </a:schemeClr>
                    </a:solidFill>
                  </a:tcPr>
                </a:tc>
                <a:extLst>
                  <a:ext uri="{0D108BD9-81ED-4DB2-BD59-A6C34878D82A}">
                    <a16:rowId xmlns:a16="http://schemas.microsoft.com/office/drawing/2014/main" xmlns="" val="10004"/>
                  </a:ext>
                </a:extLst>
              </a:tr>
              <a:tr h="530705">
                <a:tc>
                  <a:txBody>
                    <a:bodyPr/>
                    <a:lstStyle/>
                    <a:p>
                      <a:r>
                        <a:rPr lang="en-US" altLang="zh-HK" sz="2000" dirty="0">
                          <a:latin typeface="Arial Rounded MT Bold" panose="020F0704030504030204" pitchFamily="34" charset="0"/>
                        </a:rPr>
                        <a:t>1500-1730</a:t>
                      </a:r>
                      <a:endParaRPr lang="zh-HK" altLang="en-US" sz="2000" dirty="0">
                        <a:latin typeface="Arial Rounded MT Bold" panose="020F0704030504030204" pitchFamily="34" charset="0"/>
                      </a:endParaRPr>
                    </a:p>
                  </a:txBody>
                  <a:tcPr>
                    <a:solidFill>
                      <a:schemeClr val="accent3">
                        <a:lumMod val="40000"/>
                        <a:lumOff val="60000"/>
                      </a:schemeClr>
                    </a:solidFill>
                  </a:tcPr>
                </a:tc>
                <a:tc>
                  <a:txBody>
                    <a:bodyPr/>
                    <a:lstStyle/>
                    <a:p>
                      <a:r>
                        <a:rPr lang="en-US" altLang="zh-HK" sz="2000" dirty="0">
                          <a:latin typeface="Arial Rounded MT Bold" panose="020F0704030504030204" pitchFamily="34" charset="0"/>
                        </a:rPr>
                        <a:t>P1 Case conference</a:t>
                      </a:r>
                      <a:endParaRPr lang="zh-HK" altLang="en-US" sz="2000" dirty="0">
                        <a:latin typeface="Arial Rounded MT Bold" panose="020F0704030504030204" pitchFamily="34" charset="0"/>
                      </a:endParaRPr>
                    </a:p>
                  </a:txBody>
                  <a:tcPr>
                    <a:solidFill>
                      <a:schemeClr val="accent3">
                        <a:lumMod val="40000"/>
                        <a:lumOff val="60000"/>
                      </a:schemeClr>
                    </a:solidFill>
                  </a:tcPr>
                </a:tc>
                <a:extLst>
                  <a:ext uri="{0D108BD9-81ED-4DB2-BD59-A6C34878D82A}">
                    <a16:rowId xmlns:a16="http://schemas.microsoft.com/office/drawing/2014/main" xmlns="" val="10005"/>
                  </a:ext>
                </a:extLst>
              </a:tr>
            </a:tbl>
          </a:graphicData>
        </a:graphic>
      </p:graphicFrame>
      <p:sp>
        <p:nvSpPr>
          <p:cNvPr id="5" name="矩形 4">
            <a:extLst>
              <a:ext uri="{FF2B5EF4-FFF2-40B4-BE49-F238E27FC236}">
                <a16:creationId xmlns:a16="http://schemas.microsoft.com/office/drawing/2014/main" xmlns="" id="{11830AA2-B2CB-44C1-BF85-ABF0193BEBE7}"/>
              </a:ext>
            </a:extLst>
          </p:cNvPr>
          <p:cNvSpPr/>
          <p:nvPr/>
        </p:nvSpPr>
        <p:spPr>
          <a:xfrm>
            <a:off x="8388424" y="6525344"/>
            <a:ext cx="755576"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7440141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593874" y="908720"/>
            <a:ext cx="7498080" cy="850106"/>
          </a:xfrm>
        </p:spPr>
        <p:txBody>
          <a:bodyPr>
            <a:normAutofit/>
          </a:bodyPr>
          <a:lstStyle/>
          <a:p>
            <a:r>
              <a:rPr lang="en-US" altLang="zh-HK" sz="3200" dirty="0">
                <a:effectLst>
                  <a:outerShdw blurRad="38100" dist="38100" dir="2700000" algn="tl">
                    <a:srgbClr val="000000">
                      <a:alpha val="43137"/>
                    </a:srgbClr>
                  </a:outerShdw>
                </a:effectLst>
                <a:latin typeface="Arial Black" panose="020B0A04020102020204" pitchFamily="34" charset="0"/>
              </a:rPr>
              <a:t>Secondary School A</a:t>
            </a:r>
            <a:endParaRPr lang="zh-HK" altLang="en-US" sz="3200" dirty="0">
              <a:effectLst>
                <a:outerShdw blurRad="38100" dist="38100" dir="2700000" algn="tl">
                  <a:srgbClr val="000000">
                    <a:alpha val="43137"/>
                  </a:srgbClr>
                </a:outerShdw>
              </a:effectLst>
              <a:latin typeface="Arial Black" panose="020B0A04020102020204" pitchFamily="34" charset="0"/>
            </a:endParaRPr>
          </a:p>
        </p:txBody>
      </p:sp>
      <p:graphicFrame>
        <p:nvGraphicFramePr>
          <p:cNvPr id="6" name="內容版面配置區 5"/>
          <p:cNvGraphicFramePr>
            <a:graphicFrameLocks noGrp="1"/>
          </p:cNvGraphicFramePr>
          <p:nvPr>
            <p:ph idx="1"/>
            <p:extLst/>
          </p:nvPr>
        </p:nvGraphicFramePr>
        <p:xfrm>
          <a:off x="611560" y="1916832"/>
          <a:ext cx="8064896" cy="3744417"/>
        </p:xfrm>
        <a:graphic>
          <a:graphicData uri="http://schemas.openxmlformats.org/drawingml/2006/table">
            <a:tbl>
              <a:tblPr firstRow="1" bandRow="1">
                <a:tableStyleId>{5C22544A-7EE6-4342-B048-85BDC9FD1C3A}</a:tableStyleId>
              </a:tblPr>
              <a:tblGrid>
                <a:gridCol w="1814173">
                  <a:extLst>
                    <a:ext uri="{9D8B030D-6E8A-4147-A177-3AD203B41FA5}">
                      <a16:colId xmlns:a16="http://schemas.microsoft.com/office/drawing/2014/main" xmlns="" val="20000"/>
                    </a:ext>
                  </a:extLst>
                </a:gridCol>
                <a:gridCol w="6250723">
                  <a:extLst>
                    <a:ext uri="{9D8B030D-6E8A-4147-A177-3AD203B41FA5}">
                      <a16:colId xmlns:a16="http://schemas.microsoft.com/office/drawing/2014/main" xmlns="" val="20001"/>
                    </a:ext>
                  </a:extLst>
                </a:gridCol>
              </a:tblGrid>
              <a:tr h="470600">
                <a:tc>
                  <a:txBody>
                    <a:bodyPr/>
                    <a:lstStyle/>
                    <a:p>
                      <a:r>
                        <a:rPr lang="en-US" altLang="zh-HK" sz="2000" dirty="0">
                          <a:latin typeface="Arial Rounded MT Bold" panose="020F0704030504030204" pitchFamily="34" charset="0"/>
                        </a:rPr>
                        <a:t>Time</a:t>
                      </a:r>
                      <a:endParaRPr lang="zh-HK" altLang="en-US" sz="2000" dirty="0">
                        <a:latin typeface="Arial Rounded MT Bold" panose="020F0704030504030204" pitchFamily="34" charset="0"/>
                      </a:endParaRPr>
                    </a:p>
                  </a:txBody>
                  <a:tcPr/>
                </a:tc>
                <a:tc>
                  <a:txBody>
                    <a:bodyPr/>
                    <a:lstStyle/>
                    <a:p>
                      <a:r>
                        <a:rPr lang="en-US" altLang="zh-HK" sz="2000" dirty="0">
                          <a:latin typeface="Arial Rounded MT Bold" panose="020F0704030504030204" pitchFamily="34" charset="0"/>
                        </a:rPr>
                        <a:t>Work Item</a:t>
                      </a:r>
                      <a:endParaRPr lang="zh-HK" altLang="en-US" sz="2000" dirty="0">
                        <a:latin typeface="Arial Rounded MT Bold" panose="020F0704030504030204" pitchFamily="34" charset="0"/>
                      </a:endParaRPr>
                    </a:p>
                  </a:txBody>
                  <a:tcPr/>
                </a:tc>
                <a:extLst>
                  <a:ext uri="{0D108BD9-81ED-4DB2-BD59-A6C34878D82A}">
                    <a16:rowId xmlns:a16="http://schemas.microsoft.com/office/drawing/2014/main" xmlns="" val="10000"/>
                  </a:ext>
                </a:extLst>
              </a:tr>
              <a:tr h="558818">
                <a:tc>
                  <a:txBody>
                    <a:bodyPr/>
                    <a:lstStyle/>
                    <a:p>
                      <a:r>
                        <a:rPr lang="en-US" altLang="zh-HK" sz="2000" dirty="0">
                          <a:latin typeface="Arial Rounded MT Bold" panose="020F0704030504030204" pitchFamily="34" charset="0"/>
                        </a:rPr>
                        <a:t>0930-1040</a:t>
                      </a:r>
                      <a:endParaRPr lang="zh-HK" altLang="en-US" sz="2000" dirty="0">
                        <a:latin typeface="Arial Rounded MT Bold" panose="020F0704030504030204" pitchFamily="34" charset="0"/>
                      </a:endParaRPr>
                    </a:p>
                  </a:txBody>
                  <a:tcPr/>
                </a:tc>
                <a:tc>
                  <a:txBody>
                    <a:bodyPr/>
                    <a:lstStyle/>
                    <a:p>
                      <a:r>
                        <a:rPr lang="en-US" altLang="zh-HK" sz="2000" dirty="0">
                          <a:latin typeface="Arial Rounded MT Bold" panose="020F0704030504030204" pitchFamily="34" charset="0"/>
                        </a:rPr>
                        <a:t>Social</a:t>
                      </a:r>
                      <a:r>
                        <a:rPr lang="en-US" altLang="zh-HK" sz="2000" baseline="0" dirty="0">
                          <a:latin typeface="Arial Rounded MT Bold" panose="020F0704030504030204" pitchFamily="34" charset="0"/>
                        </a:rPr>
                        <a:t> skills training with 2A Chan</a:t>
                      </a:r>
                      <a:endParaRPr lang="zh-HK" altLang="en-US" sz="2000" dirty="0">
                        <a:latin typeface="Arial Rounded MT Bold" panose="020F0704030504030204" pitchFamily="34" charset="0"/>
                      </a:endParaRPr>
                    </a:p>
                  </a:txBody>
                  <a:tcPr/>
                </a:tc>
                <a:extLst>
                  <a:ext uri="{0D108BD9-81ED-4DB2-BD59-A6C34878D82A}">
                    <a16:rowId xmlns:a16="http://schemas.microsoft.com/office/drawing/2014/main" xmlns="" val="10001"/>
                  </a:ext>
                </a:extLst>
              </a:tr>
              <a:tr h="470600">
                <a:tc>
                  <a:txBody>
                    <a:bodyPr/>
                    <a:lstStyle/>
                    <a:p>
                      <a:r>
                        <a:rPr lang="en-US" altLang="zh-HK" sz="2000" dirty="0">
                          <a:latin typeface="Arial Rounded MT Bold" panose="020F0704030504030204" pitchFamily="34" charset="0"/>
                        </a:rPr>
                        <a:t>1100-1200</a:t>
                      </a:r>
                      <a:endParaRPr lang="zh-HK" altLang="en-US" sz="2000" dirty="0">
                        <a:latin typeface="Arial Rounded MT Bold" panose="020F0704030504030204" pitchFamily="34" charset="0"/>
                      </a:endParaRPr>
                    </a:p>
                  </a:txBody>
                  <a:tcPr/>
                </a:tc>
                <a:tc>
                  <a:txBody>
                    <a:bodyPr/>
                    <a:lstStyle/>
                    <a:p>
                      <a:r>
                        <a:rPr lang="en-US" altLang="zh-HK" sz="2000" dirty="0">
                          <a:latin typeface="Arial Rounded MT Bold" panose="020F0704030504030204" pitchFamily="34" charset="0"/>
                        </a:rPr>
                        <a:t>Talk on study</a:t>
                      </a:r>
                      <a:r>
                        <a:rPr lang="en-US" altLang="zh-HK" sz="2000" baseline="0" dirty="0">
                          <a:latin typeface="Arial Rounded MT Bold" panose="020F0704030504030204" pitchFamily="34" charset="0"/>
                        </a:rPr>
                        <a:t> skills for F4 students</a:t>
                      </a:r>
                      <a:endParaRPr lang="zh-HK" altLang="en-US" sz="2000" dirty="0">
                        <a:latin typeface="Arial Rounded MT Bold" panose="020F0704030504030204" pitchFamily="34" charset="0"/>
                      </a:endParaRPr>
                    </a:p>
                  </a:txBody>
                  <a:tcPr/>
                </a:tc>
                <a:extLst>
                  <a:ext uri="{0D108BD9-81ED-4DB2-BD59-A6C34878D82A}">
                    <a16:rowId xmlns:a16="http://schemas.microsoft.com/office/drawing/2014/main" xmlns="" val="10002"/>
                  </a:ext>
                </a:extLst>
              </a:tr>
              <a:tr h="470600">
                <a:tc>
                  <a:txBody>
                    <a:bodyPr/>
                    <a:lstStyle/>
                    <a:p>
                      <a:r>
                        <a:rPr lang="en-US" altLang="zh-HK" sz="2000" dirty="0">
                          <a:latin typeface="Arial Rounded MT Bold" panose="020F0704030504030204" pitchFamily="34" charset="0"/>
                        </a:rPr>
                        <a:t>1200-1300</a:t>
                      </a:r>
                      <a:endParaRPr lang="zh-HK" altLang="en-US" sz="2000" dirty="0">
                        <a:latin typeface="Arial Rounded MT Bold" panose="020F0704030504030204" pitchFamily="34" charset="0"/>
                      </a:endParaRPr>
                    </a:p>
                  </a:txBody>
                  <a:tcPr/>
                </a:tc>
                <a:tc>
                  <a:txBody>
                    <a:bodyPr/>
                    <a:lstStyle/>
                    <a:p>
                      <a:r>
                        <a:rPr lang="en-US" altLang="zh-HK" sz="2000" dirty="0">
                          <a:latin typeface="Arial Rounded MT Bold" panose="020F0704030504030204" pitchFamily="34" charset="0"/>
                        </a:rPr>
                        <a:t>Lunch</a:t>
                      </a:r>
                      <a:endParaRPr lang="zh-HK" altLang="en-US" sz="2000" dirty="0">
                        <a:latin typeface="Arial Rounded MT Bold" panose="020F0704030504030204" pitchFamily="34" charset="0"/>
                      </a:endParaRPr>
                    </a:p>
                  </a:txBody>
                  <a:tcPr/>
                </a:tc>
                <a:extLst>
                  <a:ext uri="{0D108BD9-81ED-4DB2-BD59-A6C34878D82A}">
                    <a16:rowId xmlns:a16="http://schemas.microsoft.com/office/drawing/2014/main" xmlns="" val="10003"/>
                  </a:ext>
                </a:extLst>
              </a:tr>
              <a:tr h="470600">
                <a:tc>
                  <a:txBody>
                    <a:bodyPr/>
                    <a:lstStyle/>
                    <a:p>
                      <a:r>
                        <a:rPr lang="en-US" altLang="zh-HK" sz="2000" dirty="0">
                          <a:latin typeface="Arial Rounded MT Bold" panose="020F0704030504030204" pitchFamily="34" charset="0"/>
                        </a:rPr>
                        <a:t>1330-1405</a:t>
                      </a:r>
                      <a:endParaRPr lang="zh-HK" altLang="en-US" sz="2000" dirty="0">
                        <a:latin typeface="Arial Rounded MT Bold" panose="020F0704030504030204" pitchFamily="34" charset="0"/>
                      </a:endParaRPr>
                    </a:p>
                  </a:txBody>
                  <a:tcPr/>
                </a:tc>
                <a:tc>
                  <a:txBody>
                    <a:bodyPr/>
                    <a:lstStyle/>
                    <a:p>
                      <a:r>
                        <a:rPr lang="en-US" altLang="zh-HK" sz="2000" dirty="0">
                          <a:latin typeface="Arial Rounded MT Bold" panose="020F0704030504030204" pitchFamily="34" charset="0"/>
                        </a:rPr>
                        <a:t>Study</a:t>
                      </a:r>
                      <a:r>
                        <a:rPr lang="en-US" altLang="zh-HK" sz="2000" baseline="0" dirty="0">
                          <a:latin typeface="Arial Rounded MT Bold" panose="020F0704030504030204" pitchFamily="34" charset="0"/>
                        </a:rPr>
                        <a:t> skills training for 1B Lam</a:t>
                      </a:r>
                      <a:endParaRPr lang="zh-HK" altLang="en-US" sz="2000" dirty="0">
                        <a:latin typeface="Arial Rounded MT Bold" panose="020F0704030504030204" pitchFamily="34" charset="0"/>
                      </a:endParaRPr>
                    </a:p>
                  </a:txBody>
                  <a:tcPr/>
                </a:tc>
                <a:extLst>
                  <a:ext uri="{0D108BD9-81ED-4DB2-BD59-A6C34878D82A}">
                    <a16:rowId xmlns:a16="http://schemas.microsoft.com/office/drawing/2014/main" xmlns="" val="10004"/>
                  </a:ext>
                </a:extLst>
              </a:tr>
              <a:tr h="470600">
                <a:tc>
                  <a:txBody>
                    <a:bodyPr/>
                    <a:lstStyle/>
                    <a:p>
                      <a:r>
                        <a:rPr lang="en-US" altLang="zh-HK" sz="2000" dirty="0">
                          <a:latin typeface="Arial Rounded MT Bold" panose="020F0704030504030204" pitchFamily="34" charset="0"/>
                        </a:rPr>
                        <a:t>1430-1540</a:t>
                      </a:r>
                      <a:endParaRPr lang="zh-HK" altLang="en-US" sz="2000" dirty="0">
                        <a:latin typeface="Arial Rounded MT Bold" panose="020F0704030504030204" pitchFamily="34" charset="0"/>
                      </a:endParaRPr>
                    </a:p>
                  </a:txBody>
                  <a:tcPr/>
                </a:tc>
                <a:tc>
                  <a:txBody>
                    <a:bodyPr/>
                    <a:lstStyle/>
                    <a:p>
                      <a:r>
                        <a:rPr lang="en-US" altLang="zh-HK" sz="2000" baseline="0" dirty="0">
                          <a:latin typeface="Arial Rounded MT Bold" panose="020F0704030504030204" pitchFamily="34" charset="0"/>
                        </a:rPr>
                        <a:t>Reading and writing assessment with 4C Poon</a:t>
                      </a:r>
                      <a:endParaRPr lang="zh-HK" altLang="en-US" sz="2000" dirty="0">
                        <a:latin typeface="Arial Rounded MT Bold" panose="020F0704030504030204" pitchFamily="34" charset="0"/>
                      </a:endParaRPr>
                    </a:p>
                  </a:txBody>
                  <a:tcPr/>
                </a:tc>
                <a:extLst>
                  <a:ext uri="{0D108BD9-81ED-4DB2-BD59-A6C34878D82A}">
                    <a16:rowId xmlns:a16="http://schemas.microsoft.com/office/drawing/2014/main" xmlns="" val="10005"/>
                  </a:ext>
                </a:extLst>
              </a:tr>
              <a:tr h="832599">
                <a:tc>
                  <a:txBody>
                    <a:bodyPr/>
                    <a:lstStyle/>
                    <a:p>
                      <a:r>
                        <a:rPr lang="en-US" altLang="zh-HK" sz="2000" dirty="0">
                          <a:latin typeface="Arial Rounded MT Bold" panose="020F0704030504030204" pitchFamily="34" charset="0"/>
                        </a:rPr>
                        <a:t>1600-1700</a:t>
                      </a:r>
                      <a:endParaRPr lang="zh-HK" altLang="en-US" sz="2000" dirty="0">
                        <a:latin typeface="Arial Rounded MT Bold" panose="020F0704030504030204" pitchFamily="34" charset="0"/>
                      </a:endParaRPr>
                    </a:p>
                  </a:txBody>
                  <a:tcPr/>
                </a:tc>
                <a:tc>
                  <a:txBody>
                    <a:bodyPr/>
                    <a:lstStyle/>
                    <a:p>
                      <a:r>
                        <a:rPr lang="en-US" altLang="zh-HK" sz="2000" dirty="0">
                          <a:latin typeface="Arial Rounded MT Bold" panose="020F0704030504030204" pitchFamily="34" charset="0"/>
                        </a:rPr>
                        <a:t>Critical</a:t>
                      </a:r>
                      <a:r>
                        <a:rPr lang="en-US" altLang="zh-HK" sz="2000" baseline="0" dirty="0">
                          <a:latin typeface="Arial Rounded MT Bold" panose="020F0704030504030204" pitchFamily="34" charset="0"/>
                        </a:rPr>
                        <a:t> thinking skills group training for senior formers</a:t>
                      </a:r>
                      <a:endParaRPr lang="zh-HK" altLang="en-US" sz="2000" dirty="0">
                        <a:latin typeface="Arial Rounded MT Bold" panose="020F0704030504030204" pitchFamily="34" charset="0"/>
                      </a:endParaRPr>
                    </a:p>
                  </a:txBody>
                  <a:tcPr/>
                </a:tc>
                <a:extLst>
                  <a:ext uri="{0D108BD9-81ED-4DB2-BD59-A6C34878D82A}">
                    <a16:rowId xmlns:a16="http://schemas.microsoft.com/office/drawing/2014/main" xmlns="" val="10006"/>
                  </a:ext>
                </a:extLst>
              </a:tr>
            </a:tbl>
          </a:graphicData>
        </a:graphic>
      </p:graphicFrame>
      <p:sp>
        <p:nvSpPr>
          <p:cNvPr id="5" name="矩形 4">
            <a:extLst>
              <a:ext uri="{FF2B5EF4-FFF2-40B4-BE49-F238E27FC236}">
                <a16:creationId xmlns:a16="http://schemas.microsoft.com/office/drawing/2014/main" xmlns="" id="{02BF468C-F488-41E1-B2E1-A262A3E3138C}"/>
              </a:ext>
            </a:extLst>
          </p:cNvPr>
          <p:cNvSpPr/>
          <p:nvPr/>
        </p:nvSpPr>
        <p:spPr>
          <a:xfrm>
            <a:off x="8388424" y="6525344"/>
            <a:ext cx="755576"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3074682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251520" y="161166"/>
            <a:ext cx="7498080" cy="811685"/>
          </a:xfrm>
        </p:spPr>
        <p:txBody>
          <a:bodyPr>
            <a:normAutofit/>
          </a:bodyPr>
          <a:lstStyle/>
          <a:p>
            <a:r>
              <a:rPr lang="en-US" altLang="zh-HK" sz="3200" dirty="0">
                <a:effectLst>
                  <a:outerShdw blurRad="38100" dist="38100" dir="2700000" algn="tl">
                    <a:srgbClr val="000000">
                      <a:alpha val="43137"/>
                    </a:srgbClr>
                  </a:outerShdw>
                </a:effectLst>
                <a:latin typeface="Arial Black" panose="020B0A04020102020204" pitchFamily="34" charset="0"/>
              </a:rPr>
              <a:t>Secondary School B (Crisis)</a:t>
            </a:r>
            <a:endParaRPr lang="zh-HK" altLang="en-US" sz="3200" dirty="0">
              <a:effectLst>
                <a:outerShdw blurRad="38100" dist="38100" dir="2700000" algn="tl">
                  <a:srgbClr val="000000">
                    <a:alpha val="43137"/>
                  </a:srgbClr>
                </a:outerShdw>
              </a:effectLst>
              <a:latin typeface="Arial Black" panose="020B0A04020102020204" pitchFamily="34" charset="0"/>
            </a:endParaRPr>
          </a:p>
        </p:txBody>
      </p:sp>
      <p:graphicFrame>
        <p:nvGraphicFramePr>
          <p:cNvPr id="6" name="內容版面配置區 5"/>
          <p:cNvGraphicFramePr>
            <a:graphicFrameLocks noGrp="1"/>
          </p:cNvGraphicFramePr>
          <p:nvPr>
            <p:ph idx="1"/>
            <p:extLst/>
          </p:nvPr>
        </p:nvGraphicFramePr>
        <p:xfrm>
          <a:off x="360077" y="972851"/>
          <a:ext cx="8424936" cy="5552493"/>
        </p:xfrm>
        <a:graphic>
          <a:graphicData uri="http://schemas.openxmlformats.org/drawingml/2006/table">
            <a:tbl>
              <a:tblPr firstRow="1" bandRow="1">
                <a:tableStyleId>{5C22544A-7EE6-4342-B048-85BDC9FD1C3A}</a:tableStyleId>
              </a:tblPr>
              <a:tblGrid>
                <a:gridCol w="1546432">
                  <a:extLst>
                    <a:ext uri="{9D8B030D-6E8A-4147-A177-3AD203B41FA5}">
                      <a16:colId xmlns:a16="http://schemas.microsoft.com/office/drawing/2014/main" xmlns="" val="20000"/>
                    </a:ext>
                  </a:extLst>
                </a:gridCol>
                <a:gridCol w="6878504">
                  <a:extLst>
                    <a:ext uri="{9D8B030D-6E8A-4147-A177-3AD203B41FA5}">
                      <a16:colId xmlns:a16="http://schemas.microsoft.com/office/drawing/2014/main" xmlns="" val="20001"/>
                    </a:ext>
                  </a:extLst>
                </a:gridCol>
              </a:tblGrid>
              <a:tr h="388361">
                <a:tc>
                  <a:txBody>
                    <a:bodyPr/>
                    <a:lstStyle/>
                    <a:p>
                      <a:r>
                        <a:rPr lang="en-US" altLang="zh-HK" sz="2000" dirty="0">
                          <a:latin typeface="Arial Rounded MT Bold" panose="020F0704030504030204" pitchFamily="34" charset="0"/>
                        </a:rPr>
                        <a:t>Time</a:t>
                      </a:r>
                      <a:endParaRPr lang="zh-HK" altLang="en-US" sz="2000" dirty="0">
                        <a:latin typeface="Arial Rounded MT Bold" panose="020F0704030504030204" pitchFamily="34" charset="0"/>
                      </a:endParaRPr>
                    </a:p>
                  </a:txBody>
                  <a:tcPr/>
                </a:tc>
                <a:tc>
                  <a:txBody>
                    <a:bodyPr/>
                    <a:lstStyle/>
                    <a:p>
                      <a:r>
                        <a:rPr lang="en-US" altLang="zh-HK" sz="2000" dirty="0">
                          <a:latin typeface="Arial Rounded MT Bold" panose="020F0704030504030204" pitchFamily="34" charset="0"/>
                        </a:rPr>
                        <a:t>Work Item</a:t>
                      </a:r>
                      <a:endParaRPr lang="zh-HK" altLang="en-US" sz="2000" dirty="0">
                        <a:latin typeface="Arial Rounded MT Bold" panose="020F0704030504030204" pitchFamily="34" charset="0"/>
                      </a:endParaRPr>
                    </a:p>
                  </a:txBody>
                  <a:tcPr/>
                </a:tc>
                <a:extLst>
                  <a:ext uri="{0D108BD9-81ED-4DB2-BD59-A6C34878D82A}">
                    <a16:rowId xmlns:a16="http://schemas.microsoft.com/office/drawing/2014/main" xmlns="" val="10000"/>
                  </a:ext>
                </a:extLst>
              </a:tr>
              <a:tr h="526049">
                <a:tc>
                  <a:txBody>
                    <a:bodyPr/>
                    <a:lstStyle/>
                    <a:p>
                      <a:r>
                        <a:rPr lang="en-US" altLang="zh-HK" sz="2000" dirty="0">
                          <a:latin typeface="Arial Rounded MT Bold" panose="020F0704030504030204" pitchFamily="34" charset="0"/>
                        </a:rPr>
                        <a:t>0900</a:t>
                      </a:r>
                      <a:endParaRPr lang="zh-HK" altLang="en-US" sz="2000" dirty="0">
                        <a:latin typeface="Arial Rounded MT Bold" panose="020F0704030504030204" pitchFamily="34" charset="0"/>
                      </a:endParaRPr>
                    </a:p>
                  </a:txBody>
                  <a:tcPr/>
                </a:tc>
                <a:tc>
                  <a:txBody>
                    <a:bodyPr/>
                    <a:lstStyle/>
                    <a:p>
                      <a:r>
                        <a:rPr lang="en-US" altLang="zh-HK" sz="2000" dirty="0">
                          <a:latin typeface="Arial Rounded MT Bold" panose="020F0704030504030204" pitchFamily="34" charset="0"/>
                        </a:rPr>
                        <a:t>Receive emergency</a:t>
                      </a:r>
                      <a:r>
                        <a:rPr lang="en-US" altLang="zh-HK" sz="2000" baseline="0" dirty="0">
                          <a:latin typeface="Arial Rounded MT Bold" panose="020F0704030504030204" pitchFamily="34" charset="0"/>
                        </a:rPr>
                        <a:t> </a:t>
                      </a:r>
                      <a:r>
                        <a:rPr lang="en-US" altLang="zh-HK" sz="2000" dirty="0">
                          <a:latin typeface="Arial Rounded MT Bold" panose="020F0704030504030204" pitchFamily="34" charset="0"/>
                        </a:rPr>
                        <a:t>phone</a:t>
                      </a:r>
                      <a:r>
                        <a:rPr lang="en-US" altLang="zh-HK" sz="2000" baseline="0" dirty="0">
                          <a:latin typeface="Arial Rounded MT Bold" panose="020F0704030504030204" pitchFamily="34" charset="0"/>
                        </a:rPr>
                        <a:t> call from School B</a:t>
                      </a:r>
                      <a:endParaRPr lang="zh-HK" altLang="en-US" sz="2000" dirty="0">
                        <a:latin typeface="Arial Rounded MT Bold" panose="020F0704030504030204" pitchFamily="34" charset="0"/>
                      </a:endParaRPr>
                    </a:p>
                  </a:txBody>
                  <a:tcPr/>
                </a:tc>
                <a:extLst>
                  <a:ext uri="{0D108BD9-81ED-4DB2-BD59-A6C34878D82A}">
                    <a16:rowId xmlns:a16="http://schemas.microsoft.com/office/drawing/2014/main" xmlns="" val="10001"/>
                  </a:ext>
                </a:extLst>
              </a:tr>
              <a:tr h="526049">
                <a:tc>
                  <a:txBody>
                    <a:bodyPr/>
                    <a:lstStyle/>
                    <a:p>
                      <a:r>
                        <a:rPr lang="en-US" altLang="zh-HK" sz="2000" dirty="0">
                          <a:latin typeface="Arial Rounded MT Bold" panose="020F0704030504030204" pitchFamily="34" charset="0"/>
                        </a:rPr>
                        <a:t>0930</a:t>
                      </a:r>
                      <a:endParaRPr lang="zh-HK" altLang="en-US" sz="2000" dirty="0">
                        <a:latin typeface="Arial Rounded MT Bold" panose="020F0704030504030204" pitchFamily="34" charset="0"/>
                      </a:endParaRPr>
                    </a:p>
                  </a:txBody>
                  <a:tcPr/>
                </a:tc>
                <a:tc>
                  <a:txBody>
                    <a:bodyPr/>
                    <a:lstStyle/>
                    <a:p>
                      <a:r>
                        <a:rPr lang="en-US" altLang="zh-HK" sz="2000" dirty="0">
                          <a:latin typeface="Arial Rounded MT Bold" panose="020F0704030504030204" pitchFamily="34" charset="0"/>
                        </a:rPr>
                        <a:t>Leave School</a:t>
                      </a:r>
                      <a:r>
                        <a:rPr lang="en-US" altLang="zh-HK" sz="2000" baseline="0" dirty="0">
                          <a:latin typeface="Arial Rounded MT Bold" panose="020F0704030504030204" pitchFamily="34" charset="0"/>
                        </a:rPr>
                        <a:t> A</a:t>
                      </a:r>
                      <a:endParaRPr lang="zh-HK" altLang="en-US" sz="2000" dirty="0">
                        <a:latin typeface="Arial Rounded MT Bold" panose="020F0704030504030204" pitchFamily="34" charset="0"/>
                      </a:endParaRPr>
                    </a:p>
                  </a:txBody>
                  <a:tcPr/>
                </a:tc>
                <a:extLst>
                  <a:ext uri="{0D108BD9-81ED-4DB2-BD59-A6C34878D82A}">
                    <a16:rowId xmlns:a16="http://schemas.microsoft.com/office/drawing/2014/main" xmlns="" val="10002"/>
                  </a:ext>
                </a:extLst>
              </a:tr>
              <a:tr h="526049">
                <a:tc>
                  <a:txBody>
                    <a:bodyPr/>
                    <a:lstStyle/>
                    <a:p>
                      <a:r>
                        <a:rPr lang="en-US" altLang="zh-HK" sz="2000" dirty="0">
                          <a:latin typeface="Arial Rounded MT Bold" panose="020F0704030504030204" pitchFamily="34" charset="0"/>
                        </a:rPr>
                        <a:t>1000-1100</a:t>
                      </a:r>
                      <a:endParaRPr lang="zh-HK" altLang="en-US" sz="2000" dirty="0">
                        <a:latin typeface="Arial Rounded MT Bold" panose="020F0704030504030204" pitchFamily="34" charset="0"/>
                      </a:endParaRPr>
                    </a:p>
                  </a:txBody>
                  <a:tcPr/>
                </a:tc>
                <a:tc>
                  <a:txBody>
                    <a:bodyPr/>
                    <a:lstStyle/>
                    <a:p>
                      <a:r>
                        <a:rPr lang="en-US" altLang="zh-HK" sz="2000" dirty="0">
                          <a:latin typeface="Arial Rounded MT Bold" panose="020F0704030504030204" pitchFamily="34" charset="0"/>
                        </a:rPr>
                        <a:t>Crisis</a:t>
                      </a:r>
                      <a:r>
                        <a:rPr lang="en-US" altLang="zh-HK" sz="2000" baseline="0" dirty="0">
                          <a:latin typeface="Arial Rounded MT Bold" panose="020F0704030504030204" pitchFamily="34" charset="0"/>
                        </a:rPr>
                        <a:t> management team meeting</a:t>
                      </a:r>
                      <a:endParaRPr lang="zh-HK" altLang="en-US" sz="2000" dirty="0">
                        <a:latin typeface="Arial Rounded MT Bold" panose="020F0704030504030204" pitchFamily="34" charset="0"/>
                      </a:endParaRPr>
                    </a:p>
                  </a:txBody>
                  <a:tcPr/>
                </a:tc>
                <a:extLst>
                  <a:ext uri="{0D108BD9-81ED-4DB2-BD59-A6C34878D82A}">
                    <a16:rowId xmlns:a16="http://schemas.microsoft.com/office/drawing/2014/main" xmlns="" val="10003"/>
                  </a:ext>
                </a:extLst>
              </a:tr>
              <a:tr h="511158">
                <a:tc>
                  <a:txBody>
                    <a:bodyPr/>
                    <a:lstStyle/>
                    <a:p>
                      <a:r>
                        <a:rPr lang="en-US" altLang="zh-HK" sz="2000" dirty="0">
                          <a:latin typeface="Arial Rounded MT Bold" panose="020F0704030504030204" pitchFamily="34" charset="0"/>
                        </a:rPr>
                        <a:t>1100-1115</a:t>
                      </a:r>
                      <a:endParaRPr lang="zh-HK" altLang="en-US" sz="2000" dirty="0">
                        <a:latin typeface="Arial Rounded MT Bold" panose="020F0704030504030204" pitchFamily="34" charset="0"/>
                      </a:endParaRPr>
                    </a:p>
                  </a:txBody>
                  <a:tcPr/>
                </a:tc>
                <a:tc>
                  <a:txBody>
                    <a:bodyPr/>
                    <a:lstStyle/>
                    <a:p>
                      <a:r>
                        <a:rPr lang="en-US" altLang="zh-HK" sz="2000" dirty="0">
                          <a:latin typeface="Arial Rounded MT Bold" panose="020F0704030504030204" pitchFamily="34" charset="0"/>
                        </a:rPr>
                        <a:t>Preparation</a:t>
                      </a:r>
                      <a:endParaRPr lang="zh-HK" altLang="en-US" sz="2000" dirty="0">
                        <a:latin typeface="Arial Rounded MT Bold" panose="020F0704030504030204" pitchFamily="34" charset="0"/>
                      </a:endParaRPr>
                    </a:p>
                  </a:txBody>
                  <a:tcPr/>
                </a:tc>
                <a:extLst>
                  <a:ext uri="{0D108BD9-81ED-4DB2-BD59-A6C34878D82A}">
                    <a16:rowId xmlns:a16="http://schemas.microsoft.com/office/drawing/2014/main" xmlns="" val="10004"/>
                  </a:ext>
                </a:extLst>
              </a:tr>
              <a:tr h="511158">
                <a:tc>
                  <a:txBody>
                    <a:bodyPr/>
                    <a:lstStyle/>
                    <a:p>
                      <a:r>
                        <a:rPr lang="en-US" altLang="zh-HK" sz="2000" dirty="0">
                          <a:latin typeface="Arial Rounded MT Bold" panose="020F0704030504030204" pitchFamily="34" charset="0"/>
                        </a:rPr>
                        <a:t>1115-1140</a:t>
                      </a:r>
                      <a:endParaRPr lang="zh-HK" altLang="en-US" sz="2000" dirty="0">
                        <a:latin typeface="Arial Rounded MT Bold" panose="020F0704030504030204" pitchFamily="34" charset="0"/>
                      </a:endParaRPr>
                    </a:p>
                  </a:txBody>
                  <a:tcPr/>
                </a:tc>
                <a:tc>
                  <a:txBody>
                    <a:bodyPr/>
                    <a:lstStyle/>
                    <a:p>
                      <a:r>
                        <a:rPr lang="en-US" altLang="zh-HK" sz="2000" dirty="0">
                          <a:latin typeface="Arial Rounded MT Bold" panose="020F0704030504030204" pitchFamily="34" charset="0"/>
                        </a:rPr>
                        <a:t>Teacher briefing</a:t>
                      </a:r>
                      <a:endParaRPr lang="zh-HK" altLang="en-US" sz="2000" dirty="0">
                        <a:latin typeface="Arial Rounded MT Bold" panose="020F0704030504030204" pitchFamily="34" charset="0"/>
                      </a:endParaRPr>
                    </a:p>
                  </a:txBody>
                  <a:tcPr/>
                </a:tc>
                <a:extLst>
                  <a:ext uri="{0D108BD9-81ED-4DB2-BD59-A6C34878D82A}">
                    <a16:rowId xmlns:a16="http://schemas.microsoft.com/office/drawing/2014/main" xmlns="" val="10005"/>
                  </a:ext>
                </a:extLst>
              </a:tr>
              <a:tr h="511158">
                <a:tc>
                  <a:txBody>
                    <a:bodyPr/>
                    <a:lstStyle/>
                    <a:p>
                      <a:r>
                        <a:rPr lang="en-US" altLang="zh-HK" sz="2000" dirty="0">
                          <a:latin typeface="Arial Rounded MT Bold" panose="020F0704030504030204" pitchFamily="34" charset="0"/>
                        </a:rPr>
                        <a:t>1200-1315</a:t>
                      </a:r>
                      <a:endParaRPr lang="zh-HK" altLang="en-US" sz="2000" dirty="0">
                        <a:latin typeface="Arial Rounded MT Bold" panose="020F0704030504030204" pitchFamily="34" charset="0"/>
                      </a:endParaRPr>
                    </a:p>
                  </a:txBody>
                  <a:tcPr/>
                </a:tc>
                <a:tc>
                  <a:txBody>
                    <a:bodyPr/>
                    <a:lstStyle/>
                    <a:p>
                      <a:r>
                        <a:rPr lang="en-US" altLang="zh-HK" sz="2000" dirty="0">
                          <a:latin typeface="Arial Rounded MT Bold" panose="020F0704030504030204" pitchFamily="34" charset="0"/>
                        </a:rPr>
                        <a:t>Lunch</a:t>
                      </a:r>
                      <a:r>
                        <a:rPr lang="en-US" altLang="zh-HK" sz="2000" baseline="0" dirty="0">
                          <a:latin typeface="Arial Rounded MT Bold" panose="020F0704030504030204" pitchFamily="34" charset="0"/>
                        </a:rPr>
                        <a:t> </a:t>
                      </a:r>
                      <a:r>
                        <a:rPr lang="en-US" altLang="zh-HK" sz="2000" dirty="0">
                          <a:latin typeface="Arial Rounded MT Bold" panose="020F0704030504030204" pitchFamily="34" charset="0"/>
                        </a:rPr>
                        <a:t>/preparation</a:t>
                      </a:r>
                      <a:endParaRPr lang="zh-HK" altLang="en-US" sz="2000" dirty="0">
                        <a:latin typeface="Arial Rounded MT Bold" panose="020F0704030504030204" pitchFamily="34" charset="0"/>
                      </a:endParaRPr>
                    </a:p>
                  </a:txBody>
                  <a:tcPr/>
                </a:tc>
                <a:extLst>
                  <a:ext uri="{0D108BD9-81ED-4DB2-BD59-A6C34878D82A}">
                    <a16:rowId xmlns:a16="http://schemas.microsoft.com/office/drawing/2014/main" xmlns="" val="10006"/>
                  </a:ext>
                </a:extLst>
              </a:tr>
              <a:tr h="511158">
                <a:tc>
                  <a:txBody>
                    <a:bodyPr/>
                    <a:lstStyle/>
                    <a:p>
                      <a:r>
                        <a:rPr lang="en-US" altLang="zh-HK" sz="2000" dirty="0">
                          <a:latin typeface="Arial Rounded MT Bold" panose="020F0704030504030204" pitchFamily="34" charset="0"/>
                        </a:rPr>
                        <a:t>1320-1350</a:t>
                      </a:r>
                      <a:endParaRPr lang="zh-HK" altLang="en-US" sz="2000" dirty="0">
                        <a:latin typeface="Arial Rounded MT Bold" panose="020F0704030504030204" pitchFamily="34" charset="0"/>
                      </a:endParaRPr>
                    </a:p>
                  </a:txBody>
                  <a:tcPr/>
                </a:tc>
                <a:tc>
                  <a:txBody>
                    <a:bodyPr/>
                    <a:lstStyle/>
                    <a:p>
                      <a:r>
                        <a:rPr lang="en-US" altLang="zh-HK" sz="2000" dirty="0">
                          <a:latin typeface="Arial Rounded MT Bold" panose="020F0704030504030204" pitchFamily="34" charset="0"/>
                        </a:rPr>
                        <a:t>Special school assembly</a:t>
                      </a:r>
                      <a:endParaRPr lang="zh-HK" altLang="en-US" sz="2000" dirty="0">
                        <a:latin typeface="Arial Rounded MT Bold" panose="020F0704030504030204" pitchFamily="34" charset="0"/>
                      </a:endParaRPr>
                    </a:p>
                  </a:txBody>
                  <a:tcPr/>
                </a:tc>
                <a:extLst>
                  <a:ext uri="{0D108BD9-81ED-4DB2-BD59-A6C34878D82A}">
                    <a16:rowId xmlns:a16="http://schemas.microsoft.com/office/drawing/2014/main" xmlns="" val="10007"/>
                  </a:ext>
                </a:extLst>
              </a:tr>
              <a:tr h="511158">
                <a:tc>
                  <a:txBody>
                    <a:bodyPr/>
                    <a:lstStyle/>
                    <a:p>
                      <a:r>
                        <a:rPr lang="en-US" altLang="zh-HK" sz="2000" dirty="0">
                          <a:latin typeface="Arial Rounded MT Bold" panose="020F0704030504030204" pitchFamily="34" charset="0"/>
                        </a:rPr>
                        <a:t>1400-1530</a:t>
                      </a:r>
                      <a:endParaRPr lang="zh-HK" altLang="en-US" sz="2000" dirty="0">
                        <a:latin typeface="Arial Rounded MT Bold" panose="020F0704030504030204" pitchFamily="34" charset="0"/>
                      </a:endParaRPr>
                    </a:p>
                  </a:txBody>
                  <a:tcPr/>
                </a:tc>
                <a:tc>
                  <a:txBody>
                    <a:bodyPr/>
                    <a:lstStyle/>
                    <a:p>
                      <a:r>
                        <a:rPr lang="en-US" altLang="zh-HK" sz="2000" dirty="0">
                          <a:latin typeface="Arial Rounded MT Bold" panose="020F0704030504030204" pitchFamily="34" charset="0"/>
                        </a:rPr>
                        <a:t>Special class teacher period/ psychological first aid</a:t>
                      </a:r>
                      <a:endParaRPr lang="zh-HK" altLang="en-US" sz="2000" dirty="0">
                        <a:latin typeface="Arial Rounded MT Bold" panose="020F0704030504030204" pitchFamily="34" charset="0"/>
                      </a:endParaRPr>
                    </a:p>
                  </a:txBody>
                  <a:tcPr/>
                </a:tc>
                <a:extLst>
                  <a:ext uri="{0D108BD9-81ED-4DB2-BD59-A6C34878D82A}">
                    <a16:rowId xmlns:a16="http://schemas.microsoft.com/office/drawing/2014/main" xmlns="" val="10008"/>
                  </a:ext>
                </a:extLst>
              </a:tr>
              <a:tr h="511158">
                <a:tc>
                  <a:txBody>
                    <a:bodyPr/>
                    <a:lstStyle/>
                    <a:p>
                      <a:r>
                        <a:rPr lang="en-US" altLang="zh-HK" sz="2000" dirty="0">
                          <a:latin typeface="Arial Rounded MT Bold" panose="020F0704030504030204" pitchFamily="34" charset="0"/>
                        </a:rPr>
                        <a:t>1600-1700</a:t>
                      </a:r>
                      <a:endParaRPr lang="zh-HK" altLang="en-US" sz="2000" dirty="0">
                        <a:latin typeface="Arial Rounded MT Bold" panose="020F0704030504030204" pitchFamily="34" charset="0"/>
                      </a:endParaRPr>
                    </a:p>
                  </a:txBody>
                  <a:tcPr/>
                </a:tc>
                <a:tc>
                  <a:txBody>
                    <a:bodyPr/>
                    <a:lstStyle/>
                    <a:p>
                      <a:r>
                        <a:rPr lang="en-US" altLang="zh-HK" sz="2000" dirty="0">
                          <a:latin typeface="Arial Rounded MT Bold" panose="020F0704030504030204" pitchFamily="34" charset="0"/>
                        </a:rPr>
                        <a:t>Teacher debriefing</a:t>
                      </a:r>
                      <a:endParaRPr lang="zh-HK" altLang="en-US" sz="2000" dirty="0">
                        <a:latin typeface="Arial Rounded MT Bold" panose="020F0704030504030204" pitchFamily="34" charset="0"/>
                      </a:endParaRPr>
                    </a:p>
                  </a:txBody>
                  <a:tcPr/>
                </a:tc>
                <a:extLst>
                  <a:ext uri="{0D108BD9-81ED-4DB2-BD59-A6C34878D82A}">
                    <a16:rowId xmlns:a16="http://schemas.microsoft.com/office/drawing/2014/main" xmlns="" val="10009"/>
                  </a:ext>
                </a:extLst>
              </a:tr>
              <a:tr h="511158">
                <a:tc>
                  <a:txBody>
                    <a:bodyPr/>
                    <a:lstStyle/>
                    <a:p>
                      <a:r>
                        <a:rPr lang="en-US" altLang="zh-HK" sz="2000" dirty="0">
                          <a:latin typeface="Arial Rounded MT Bold" panose="020F0704030504030204" pitchFamily="34" charset="0"/>
                        </a:rPr>
                        <a:t>1700-1800</a:t>
                      </a:r>
                      <a:endParaRPr lang="zh-HK" altLang="en-US" sz="2000" dirty="0">
                        <a:latin typeface="Arial Rounded MT Bold" panose="020F0704030504030204" pitchFamily="34" charset="0"/>
                      </a:endParaRPr>
                    </a:p>
                  </a:txBody>
                  <a:tcPr/>
                </a:tc>
                <a:tc>
                  <a:txBody>
                    <a:bodyPr/>
                    <a:lstStyle/>
                    <a:p>
                      <a:r>
                        <a:rPr lang="en-US" altLang="zh-HK" sz="2000" dirty="0">
                          <a:latin typeface="Arial Rounded MT Bold" panose="020F0704030504030204" pitchFamily="34" charset="0"/>
                        </a:rPr>
                        <a:t>Crisis management team debriefing</a:t>
                      </a:r>
                      <a:endParaRPr lang="zh-HK" altLang="en-US" sz="2000" dirty="0">
                        <a:latin typeface="Arial Rounded MT Bold" panose="020F0704030504030204" pitchFamily="34" charset="0"/>
                      </a:endParaRPr>
                    </a:p>
                  </a:txBody>
                  <a:tcPr/>
                </a:tc>
                <a:extLst>
                  <a:ext uri="{0D108BD9-81ED-4DB2-BD59-A6C34878D82A}">
                    <a16:rowId xmlns:a16="http://schemas.microsoft.com/office/drawing/2014/main" xmlns="" val="10010"/>
                  </a:ext>
                </a:extLst>
              </a:tr>
            </a:tbl>
          </a:graphicData>
        </a:graphic>
      </p:graphicFrame>
      <p:sp>
        <p:nvSpPr>
          <p:cNvPr id="5" name="矩形 4">
            <a:extLst>
              <a:ext uri="{FF2B5EF4-FFF2-40B4-BE49-F238E27FC236}">
                <a16:creationId xmlns:a16="http://schemas.microsoft.com/office/drawing/2014/main" xmlns="" id="{EE99E208-C906-416C-B544-95D7CF5A13E3}"/>
              </a:ext>
            </a:extLst>
          </p:cNvPr>
          <p:cNvSpPr/>
          <p:nvPr/>
        </p:nvSpPr>
        <p:spPr>
          <a:xfrm>
            <a:off x="8388424" y="6525344"/>
            <a:ext cx="755576"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3588195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C0F39686-BE5D-4CFB-B097-20D3D8B5A8CC}"/>
              </a:ext>
            </a:extLst>
          </p:cNvPr>
          <p:cNvSpPr>
            <a:spLocks noGrp="1" noChangeArrowheads="1"/>
          </p:cNvSpPr>
          <p:nvPr>
            <p:ph type="title"/>
          </p:nvPr>
        </p:nvSpPr>
        <p:spPr>
          <a:xfrm>
            <a:off x="612527" y="823678"/>
            <a:ext cx="8229600" cy="458115"/>
          </a:xfrm>
        </p:spPr>
        <p:txBody>
          <a:bodyPr>
            <a:normAutofit fontScale="90000"/>
          </a:bodyPr>
          <a:lstStyle/>
          <a:p>
            <a:pPr eaLnBrk="1" hangingPunct="1">
              <a:defRPr/>
            </a:pPr>
            <a:r>
              <a:rPr lang="en-US" altLang="zh-TW" sz="4000" dirty="0">
                <a:effectLst>
                  <a:outerShdw blurRad="38100" dist="38100" dir="2700000" algn="tl">
                    <a:srgbClr val="000000">
                      <a:alpha val="43137"/>
                    </a:srgbClr>
                  </a:outerShdw>
                </a:effectLst>
                <a:latin typeface="Arial Black" panose="020B0A04020102020204" pitchFamily="34" charset="0"/>
                <a:ea typeface="新細明體" charset="-120"/>
              </a:rPr>
              <a:t>Scope of Service</a:t>
            </a:r>
            <a:endParaRPr lang="zh-TW" altLang="en-US" sz="4000" dirty="0">
              <a:effectLst>
                <a:outerShdw blurRad="38100" dist="38100" dir="2700000" algn="tl">
                  <a:srgbClr val="000000">
                    <a:alpha val="43137"/>
                  </a:srgbClr>
                </a:outerShdw>
              </a:effectLst>
              <a:latin typeface="Arial Black" panose="020B0A04020102020204" pitchFamily="34" charset="0"/>
              <a:ea typeface="新細明體" charset="-120"/>
            </a:endParaRPr>
          </a:p>
        </p:txBody>
      </p:sp>
      <p:graphicFrame>
        <p:nvGraphicFramePr>
          <p:cNvPr id="11267" name="Object 1">
            <a:extLst>
              <a:ext uri="{FF2B5EF4-FFF2-40B4-BE49-F238E27FC236}">
                <a16:creationId xmlns:a16="http://schemas.microsoft.com/office/drawing/2014/main" xmlns="" id="{ADCB4861-E99B-470E-AE66-C6017EF0DF60}"/>
              </a:ext>
            </a:extLst>
          </p:cNvPr>
          <p:cNvGraphicFramePr>
            <a:graphicFrameLocks noChangeAspect="1"/>
          </p:cNvGraphicFramePr>
          <p:nvPr>
            <p:extLst/>
          </p:nvPr>
        </p:nvGraphicFramePr>
        <p:xfrm>
          <a:off x="900113" y="874619"/>
          <a:ext cx="7718425" cy="6057900"/>
        </p:xfrm>
        <a:graphic>
          <a:graphicData uri="http://schemas.openxmlformats.org/presentationml/2006/ole">
            <mc:AlternateContent xmlns:mc="http://schemas.openxmlformats.org/markup-compatibility/2006">
              <mc:Choice xmlns:v="urn:schemas-microsoft-com:vml" Requires="v">
                <p:oleObj spid="_x0000_s34845" name="Document" r:id="rId4" imgW="6233340" imgH="4883245" progId="Word.Document.8">
                  <p:embed/>
                </p:oleObj>
              </mc:Choice>
              <mc:Fallback>
                <p:oleObj name="Document" r:id="rId4" imgW="6233340" imgH="4883245" progId="Word.Document.8">
                  <p:embed/>
                  <p:pic>
                    <p:nvPicPr>
                      <p:cNvPr id="11267" name="Object 1">
                        <a:extLst>
                          <a:ext uri="{FF2B5EF4-FFF2-40B4-BE49-F238E27FC236}">
                            <a16:creationId xmlns:a16="http://schemas.microsoft.com/office/drawing/2014/main" xmlns="" id="{ADCB4861-E99B-470E-AE66-C6017EF0DF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874619"/>
                        <a:ext cx="7718425"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矩形 4">
            <a:extLst>
              <a:ext uri="{FF2B5EF4-FFF2-40B4-BE49-F238E27FC236}">
                <a16:creationId xmlns:a16="http://schemas.microsoft.com/office/drawing/2014/main" xmlns="" id="{635089A8-01BC-4FD8-AE69-D2F2D4ACBB71}"/>
              </a:ext>
            </a:extLst>
          </p:cNvPr>
          <p:cNvSpPr/>
          <p:nvPr/>
        </p:nvSpPr>
        <p:spPr>
          <a:xfrm>
            <a:off x="8388424" y="6525344"/>
            <a:ext cx="755576"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444389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xmlns="" id="{7915CF9E-4C21-447E-B034-DA545993C4CC}"/>
              </a:ext>
            </a:extLst>
          </p:cNvPr>
          <p:cNvSpPr txBox="1"/>
          <p:nvPr/>
        </p:nvSpPr>
        <p:spPr>
          <a:xfrm>
            <a:off x="1522004" y="3573016"/>
            <a:ext cx="5976664" cy="707886"/>
          </a:xfrm>
          <a:prstGeom prst="rect">
            <a:avLst/>
          </a:prstGeom>
          <a:noFill/>
        </p:spPr>
        <p:txBody>
          <a:bodyPr wrap="square" rtlCol="0">
            <a:spAutoFit/>
          </a:bodyPr>
          <a:lstStyle/>
          <a:p>
            <a:pPr algn="ctr"/>
            <a:r>
              <a:rPr lang="en-US" altLang="zh-HK" sz="2000" dirty="0">
                <a:latin typeface="Arial Rounded MT Bold" panose="020F0704030504030204" pitchFamily="34" charset="0"/>
                <a:hlinkClick r:id="rId3"/>
              </a:rPr>
              <a:t>http://www.socsc.hku.hk/50/impact-stories</a:t>
            </a:r>
            <a:r>
              <a:rPr lang="en-US" altLang="zh-HK" sz="2000" dirty="0" smtClean="0">
                <a:latin typeface="Arial Rounded MT Bold" panose="020F0704030504030204" pitchFamily="34" charset="0"/>
                <a:hlinkClick r:id="rId3"/>
              </a:rPr>
              <a:t>/</a:t>
            </a:r>
            <a:endParaRPr lang="en-US" altLang="zh-HK" sz="2000" dirty="0" smtClean="0">
              <a:latin typeface="Arial Rounded MT Bold" panose="020F0704030504030204" pitchFamily="34" charset="0"/>
            </a:endParaRPr>
          </a:p>
          <a:p>
            <a:pPr algn="ctr"/>
            <a:endParaRPr lang="zh-HK" altLang="en-US" sz="2000" dirty="0">
              <a:latin typeface="Arial Rounded MT Bold" panose="020F0704030504030204" pitchFamily="34" charset="0"/>
            </a:endParaRPr>
          </a:p>
        </p:txBody>
      </p:sp>
      <p:sp>
        <p:nvSpPr>
          <p:cNvPr id="3" name="Rectangle 6">
            <a:extLst>
              <a:ext uri="{FF2B5EF4-FFF2-40B4-BE49-F238E27FC236}">
                <a16:creationId xmlns:a16="http://schemas.microsoft.com/office/drawing/2014/main" xmlns="" id="{21493A6A-39F1-4A8E-9B84-368D61EFD74E}"/>
              </a:ext>
            </a:extLst>
          </p:cNvPr>
          <p:cNvSpPr txBox="1">
            <a:spLocks noChangeArrowheads="1"/>
          </p:cNvSpPr>
          <p:nvPr/>
        </p:nvSpPr>
        <p:spPr>
          <a:xfrm>
            <a:off x="395536" y="1844824"/>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altLang="zh-TW" sz="3200" dirty="0">
                <a:solidFill>
                  <a:schemeClr val="accent3">
                    <a:lumMod val="50000"/>
                  </a:schemeClr>
                </a:solidFill>
                <a:effectLst>
                  <a:outerShdw blurRad="38100" dist="38100" dir="2700000" algn="tl">
                    <a:srgbClr val="000000">
                      <a:alpha val="43137"/>
                    </a:srgbClr>
                  </a:outerShdw>
                </a:effectLst>
                <a:latin typeface="Arial Black" panose="020B0A04020102020204" pitchFamily="34" charset="0"/>
                <a:ea typeface="新細明體" charset="-120"/>
              </a:rPr>
              <a:t>Our impact as Educational Psychologists…</a:t>
            </a:r>
            <a:endParaRPr lang="zh-TW" altLang="en-US" sz="3200" dirty="0">
              <a:solidFill>
                <a:schemeClr val="accent3">
                  <a:lumMod val="50000"/>
                </a:schemeClr>
              </a:solidFill>
              <a:effectLst>
                <a:outerShdw blurRad="38100" dist="38100" dir="2700000" algn="tl">
                  <a:srgbClr val="000000">
                    <a:alpha val="43137"/>
                  </a:srgbClr>
                </a:outerShdw>
              </a:effectLst>
              <a:latin typeface="Arial Black" panose="020B0A04020102020204" pitchFamily="34" charset="0"/>
              <a:ea typeface="新細明體" charset="-120"/>
            </a:endParaRPr>
          </a:p>
        </p:txBody>
      </p:sp>
      <p:sp>
        <p:nvSpPr>
          <p:cNvPr id="4" name="矩形 3">
            <a:extLst>
              <a:ext uri="{FF2B5EF4-FFF2-40B4-BE49-F238E27FC236}">
                <a16:creationId xmlns:a16="http://schemas.microsoft.com/office/drawing/2014/main" xmlns="" id="{B5DCAA98-7EA9-4B90-99C6-9739054D4F0E}"/>
              </a:ext>
            </a:extLst>
          </p:cNvPr>
          <p:cNvSpPr/>
          <p:nvPr/>
        </p:nvSpPr>
        <p:spPr>
          <a:xfrm>
            <a:off x="8388424" y="6525344"/>
            <a:ext cx="755576"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1096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a:extLst>
              <a:ext uri="{FF2B5EF4-FFF2-40B4-BE49-F238E27FC236}">
                <a16:creationId xmlns:a16="http://schemas.microsoft.com/office/drawing/2014/main" xmlns="" id="{BE39CC7D-63F3-4DB4-8353-BDAE9B3A5509}"/>
              </a:ext>
            </a:extLst>
          </p:cNvPr>
          <p:cNvSpPr>
            <a:spLocks noGrp="1" noChangeArrowheads="1"/>
          </p:cNvSpPr>
          <p:nvPr>
            <p:ph type="title"/>
          </p:nvPr>
        </p:nvSpPr>
        <p:spPr>
          <a:xfrm>
            <a:off x="627225" y="476672"/>
            <a:ext cx="7284996" cy="1138994"/>
          </a:xfrm>
        </p:spPr>
        <p:txBody>
          <a:bodyPr>
            <a:normAutofit/>
          </a:bodyPr>
          <a:lstStyle/>
          <a:p>
            <a:pPr eaLnBrk="1" hangingPunct="1">
              <a:defRPr/>
            </a:pPr>
            <a:r>
              <a:rPr lang="en-US" altLang="zh-TW" sz="3200" dirty="0">
                <a:effectLst>
                  <a:outerShdw blurRad="38100" dist="38100" dir="2700000" algn="tl">
                    <a:srgbClr val="000000">
                      <a:alpha val="43137"/>
                    </a:srgbClr>
                  </a:outerShdw>
                </a:effectLst>
                <a:latin typeface="Arial Black" panose="020B0A04020102020204" pitchFamily="34" charset="0"/>
                <a:ea typeface="新細明體" charset="-120"/>
              </a:rPr>
              <a:t>Becoming an Educational Psychologist</a:t>
            </a:r>
            <a:endParaRPr lang="zh-TW" altLang="en-US" sz="3200" dirty="0">
              <a:effectLst>
                <a:outerShdw blurRad="38100" dist="38100" dir="2700000" algn="tl">
                  <a:srgbClr val="000000">
                    <a:alpha val="43137"/>
                  </a:srgbClr>
                </a:outerShdw>
              </a:effectLst>
              <a:latin typeface="Arial Black" panose="020B0A04020102020204" pitchFamily="34" charset="0"/>
              <a:ea typeface="新細明體" charset="-120"/>
            </a:endParaRPr>
          </a:p>
        </p:txBody>
      </p:sp>
      <p:sp>
        <p:nvSpPr>
          <p:cNvPr id="6" name="Rectangle 6">
            <a:extLst>
              <a:ext uri="{FF2B5EF4-FFF2-40B4-BE49-F238E27FC236}">
                <a16:creationId xmlns:a16="http://schemas.microsoft.com/office/drawing/2014/main" xmlns="" id="{A4EBA6D1-BADB-49AF-996A-B7726C14F97F}"/>
              </a:ext>
            </a:extLst>
          </p:cNvPr>
          <p:cNvSpPr txBox="1">
            <a:spLocks noChangeArrowheads="1"/>
          </p:cNvSpPr>
          <p:nvPr/>
        </p:nvSpPr>
        <p:spPr bwMode="auto">
          <a:xfrm>
            <a:off x="580309" y="1701354"/>
            <a:ext cx="8229600" cy="1439614"/>
          </a:xfrm>
          <a:prstGeom prst="rect">
            <a:avLst/>
          </a:prstGeom>
          <a:noFill/>
          <a:ln>
            <a:noFill/>
          </a:ln>
          <a:effectLst/>
          <a:extLst/>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14350" indent="-514350">
              <a:buFontTx/>
              <a:buAutoNum type="arabicPeriod"/>
              <a:defRPr/>
            </a:pPr>
            <a:r>
              <a:rPr lang="en-US" altLang="zh-TW" sz="2400" kern="0" dirty="0">
                <a:latin typeface="Arial Rounded MT Bold" panose="020F0704030504030204" pitchFamily="34" charset="0"/>
                <a:ea typeface="新細明體" charset="-120"/>
              </a:rPr>
              <a:t>A Bachelor’s degree majoring in Psychology</a:t>
            </a:r>
          </a:p>
          <a:p>
            <a:pPr marL="514350" indent="-514350">
              <a:spcBef>
                <a:spcPts val="1200"/>
              </a:spcBef>
              <a:buFontTx/>
              <a:buAutoNum type="arabicPeriod"/>
              <a:defRPr/>
            </a:pPr>
            <a:r>
              <a:rPr lang="en-US" altLang="zh-TW" sz="2400" kern="0" dirty="0">
                <a:latin typeface="Arial Rounded MT Bold" panose="020F0704030504030204" pitchFamily="34" charset="0"/>
                <a:ea typeface="新細明體" charset="-120"/>
              </a:rPr>
              <a:t>A Master’s degree in Educational Psychology (professional training)</a:t>
            </a:r>
          </a:p>
          <a:p>
            <a:pPr marL="0" indent="0">
              <a:buFontTx/>
              <a:buNone/>
              <a:defRPr/>
            </a:pPr>
            <a:endParaRPr lang="zh-TW" altLang="en-US" sz="2400" kern="0" dirty="0">
              <a:latin typeface="Arial Rounded MT Bold" panose="020F0704030504030204" pitchFamily="34" charset="0"/>
              <a:ea typeface="新細明體" charset="-12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37329"/>
          <a:stretch/>
        </p:blipFill>
        <p:spPr>
          <a:xfrm>
            <a:off x="1121290" y="3284984"/>
            <a:ext cx="7147638" cy="3358408"/>
          </a:xfrm>
          <a:prstGeom prst="rect">
            <a:avLst/>
          </a:prstGeom>
        </p:spPr>
      </p:pic>
    </p:spTree>
    <p:extLst>
      <p:ext uri="{BB962C8B-B14F-4D97-AF65-F5344CB8AC3E}">
        <p14:creationId xmlns:p14="http://schemas.microsoft.com/office/powerpoint/2010/main" val="252139685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a:extLst>
              <a:ext uri="{FF2B5EF4-FFF2-40B4-BE49-F238E27FC236}">
                <a16:creationId xmlns:a16="http://schemas.microsoft.com/office/drawing/2014/main" xmlns="" id="{05ED01F3-D825-482B-AA3C-A38F213005B1}"/>
              </a:ext>
            </a:extLst>
          </p:cNvPr>
          <p:cNvSpPr>
            <a:spLocks noGrp="1" noChangeArrowheads="1"/>
          </p:cNvSpPr>
          <p:nvPr>
            <p:ph type="title"/>
          </p:nvPr>
        </p:nvSpPr>
        <p:spPr>
          <a:xfrm>
            <a:off x="504723" y="888603"/>
            <a:ext cx="8353623" cy="1143000"/>
          </a:xfrm>
        </p:spPr>
        <p:txBody>
          <a:bodyPr/>
          <a:lstStyle/>
          <a:p>
            <a:pPr eaLnBrk="1" hangingPunct="1">
              <a:defRPr/>
            </a:pPr>
            <a:r>
              <a:rPr lang="en-US" altLang="zh-TW" sz="3200" dirty="0">
                <a:effectLst>
                  <a:outerShdw blurRad="38100" dist="38100" dir="2700000" algn="tl">
                    <a:srgbClr val="000000">
                      <a:alpha val="43137"/>
                    </a:srgbClr>
                  </a:outerShdw>
                </a:effectLst>
                <a:latin typeface="Arial Black" panose="020B0A04020102020204" pitchFamily="34" charset="0"/>
                <a:ea typeface="新細明體" charset="-120"/>
              </a:rPr>
              <a:t>How to prepare for this career in your undergraduate study?</a:t>
            </a:r>
            <a:endParaRPr lang="zh-TW" altLang="en-US" sz="3200" dirty="0">
              <a:effectLst>
                <a:outerShdw blurRad="38100" dist="38100" dir="2700000" algn="tl">
                  <a:srgbClr val="000000">
                    <a:alpha val="43137"/>
                  </a:srgbClr>
                </a:outerShdw>
              </a:effectLst>
              <a:latin typeface="Arial Black" panose="020B0A04020102020204" pitchFamily="34" charset="0"/>
              <a:ea typeface="新細明體" charset="-120"/>
            </a:endParaRPr>
          </a:p>
        </p:txBody>
      </p:sp>
      <p:sp>
        <p:nvSpPr>
          <p:cNvPr id="14339" name="TextBox 2">
            <a:extLst>
              <a:ext uri="{FF2B5EF4-FFF2-40B4-BE49-F238E27FC236}">
                <a16:creationId xmlns:a16="http://schemas.microsoft.com/office/drawing/2014/main" xmlns="" id="{25229B57-0D43-4885-8BD5-16DF3ECE7700}"/>
              </a:ext>
            </a:extLst>
          </p:cNvPr>
          <p:cNvSpPr txBox="1">
            <a:spLocks noChangeArrowheads="1"/>
          </p:cNvSpPr>
          <p:nvPr/>
        </p:nvSpPr>
        <p:spPr bwMode="auto">
          <a:xfrm>
            <a:off x="36513" y="6480175"/>
            <a:ext cx="127952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6" name="Rectangle 6">
            <a:extLst>
              <a:ext uri="{FF2B5EF4-FFF2-40B4-BE49-F238E27FC236}">
                <a16:creationId xmlns:a16="http://schemas.microsoft.com/office/drawing/2014/main" xmlns="" id="{B2DB9FE2-6B07-4CE5-8EF5-ED142330B47D}"/>
              </a:ext>
            </a:extLst>
          </p:cNvPr>
          <p:cNvSpPr txBox="1">
            <a:spLocks noChangeArrowheads="1"/>
          </p:cNvSpPr>
          <p:nvPr/>
        </p:nvSpPr>
        <p:spPr bwMode="auto">
          <a:xfrm>
            <a:off x="676273" y="2218531"/>
            <a:ext cx="8010525" cy="3887788"/>
          </a:xfrm>
          <a:prstGeom prst="rect">
            <a:avLst/>
          </a:prstGeom>
          <a:solidFill>
            <a:schemeClr val="bg1">
              <a:alpha val="749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zh-TW" sz="2800" dirty="0">
                <a:solidFill>
                  <a:srgbClr val="0000FF"/>
                </a:solidFill>
                <a:latin typeface="Arial Rounded MT Bold" panose="020F0704030504030204" pitchFamily="34" charset="0"/>
                <a:ea typeface="新細明體" panose="02020500000000000000" pitchFamily="18" charset="-120"/>
              </a:rPr>
              <a:t>Relevant Courses:</a:t>
            </a:r>
          </a:p>
          <a:p>
            <a:pPr marL="342900" indent="-342900" eaLnBrk="1" hangingPunct="1"/>
            <a:r>
              <a:rPr lang="en-US" altLang="zh-TW" sz="2400" dirty="0">
                <a:latin typeface="Arial Rounded MT Bold" panose="020F0704030504030204" pitchFamily="34" charset="0"/>
                <a:ea typeface="新細明體" panose="02020500000000000000" pitchFamily="18" charset="-120"/>
              </a:rPr>
              <a:t>Introduction to educational psychology</a:t>
            </a:r>
          </a:p>
          <a:p>
            <a:pPr marL="342900" indent="-342900" eaLnBrk="1" hangingPunct="1"/>
            <a:r>
              <a:rPr lang="en-US" altLang="zh-TW" sz="2400" dirty="0">
                <a:latin typeface="Arial Rounded MT Bold" panose="020F0704030504030204" pitchFamily="34" charset="0"/>
                <a:ea typeface="新細明體" panose="02020500000000000000" pitchFamily="18" charset="-120"/>
              </a:rPr>
              <a:t>Life-span developmental psychology</a:t>
            </a:r>
          </a:p>
          <a:p>
            <a:pPr marL="342900" indent="-342900" eaLnBrk="1" hangingPunct="1"/>
            <a:r>
              <a:rPr lang="en-US" altLang="zh-TW" sz="2400" dirty="0">
                <a:latin typeface="Arial Rounded MT Bold" panose="020F0704030504030204" pitchFamily="34" charset="0"/>
                <a:ea typeface="新細明體" panose="02020500000000000000" pitchFamily="18" charset="-120"/>
              </a:rPr>
              <a:t>Advanced developmental psychology</a:t>
            </a:r>
          </a:p>
          <a:p>
            <a:pPr marL="342900" indent="-342900" eaLnBrk="1" hangingPunct="1"/>
            <a:r>
              <a:rPr lang="en-US" altLang="zh-TW" sz="2400" dirty="0">
                <a:latin typeface="Arial Rounded MT Bold" panose="020F0704030504030204" pitchFamily="34" charset="0"/>
                <a:ea typeface="新細明體" panose="02020500000000000000" pitchFamily="18" charset="-120"/>
              </a:rPr>
              <a:t>Introduction to counseling and therapeutic psychology</a:t>
            </a:r>
          </a:p>
          <a:p>
            <a:pPr marL="342900" indent="-342900" eaLnBrk="1" hangingPunct="1"/>
            <a:r>
              <a:rPr lang="en-US" altLang="zh-TW" sz="2400" dirty="0">
                <a:latin typeface="Arial Rounded MT Bold" panose="020F0704030504030204" pitchFamily="34" charset="0"/>
                <a:ea typeface="新細明體" panose="02020500000000000000" pitchFamily="18" charset="-120"/>
              </a:rPr>
              <a:t>Research internship</a:t>
            </a:r>
          </a:p>
          <a:p>
            <a:pPr marL="342900" indent="-342900" eaLnBrk="1" hangingPunct="1"/>
            <a:r>
              <a:rPr lang="en-US" altLang="zh-TW" sz="2400" dirty="0">
                <a:latin typeface="Arial Rounded MT Bold" panose="020F0704030504030204" pitchFamily="34" charset="0"/>
                <a:ea typeface="新細明體" panose="02020500000000000000" pitchFamily="18" charset="-120"/>
              </a:rPr>
              <a:t>Social innovative internship / service leadership internship</a:t>
            </a:r>
          </a:p>
        </p:txBody>
      </p:sp>
      <p:sp>
        <p:nvSpPr>
          <p:cNvPr id="5" name="矩形 4">
            <a:extLst>
              <a:ext uri="{FF2B5EF4-FFF2-40B4-BE49-F238E27FC236}">
                <a16:creationId xmlns:a16="http://schemas.microsoft.com/office/drawing/2014/main" xmlns="" id="{17F303A6-DC2F-45A0-B834-E86A6D0B018C}"/>
              </a:ext>
            </a:extLst>
          </p:cNvPr>
          <p:cNvSpPr/>
          <p:nvPr/>
        </p:nvSpPr>
        <p:spPr>
          <a:xfrm>
            <a:off x="8388424" y="6525344"/>
            <a:ext cx="755576"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916535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a:extLst>
              <a:ext uri="{FF2B5EF4-FFF2-40B4-BE49-F238E27FC236}">
                <a16:creationId xmlns:a16="http://schemas.microsoft.com/office/drawing/2014/main" xmlns="" id="{7658A777-A779-490D-9217-A7E015C9AD7D}"/>
              </a:ext>
            </a:extLst>
          </p:cNvPr>
          <p:cNvSpPr>
            <a:spLocks noGrp="1" noChangeArrowheads="1"/>
          </p:cNvSpPr>
          <p:nvPr>
            <p:ph type="title"/>
          </p:nvPr>
        </p:nvSpPr>
        <p:spPr>
          <a:xfrm>
            <a:off x="899592" y="1218406"/>
            <a:ext cx="7500391" cy="1143000"/>
          </a:xfrm>
        </p:spPr>
        <p:txBody>
          <a:bodyPr/>
          <a:lstStyle/>
          <a:p>
            <a:pPr eaLnBrk="1" hangingPunct="1">
              <a:defRPr/>
            </a:pPr>
            <a:r>
              <a:rPr lang="en-US" altLang="zh-TW" sz="3200" dirty="0">
                <a:effectLst>
                  <a:outerShdw blurRad="38100" dist="38100" dir="2700000" algn="tl">
                    <a:srgbClr val="000000">
                      <a:alpha val="43137"/>
                    </a:srgbClr>
                  </a:outerShdw>
                </a:effectLst>
                <a:latin typeface="Arial Black" panose="020B0A04020102020204" pitchFamily="34" charset="0"/>
                <a:ea typeface="新細明體" charset="-120"/>
              </a:rPr>
              <a:t>How to prepare for this career in your undergraduate study?</a:t>
            </a:r>
            <a:endParaRPr lang="zh-TW" altLang="en-US" sz="3200" dirty="0">
              <a:effectLst>
                <a:outerShdw blurRad="38100" dist="38100" dir="2700000" algn="tl">
                  <a:srgbClr val="000000">
                    <a:alpha val="43137"/>
                  </a:srgbClr>
                </a:outerShdw>
              </a:effectLst>
              <a:latin typeface="Arial Black" panose="020B0A04020102020204" pitchFamily="34" charset="0"/>
              <a:ea typeface="新細明體" charset="-120"/>
            </a:endParaRPr>
          </a:p>
        </p:txBody>
      </p:sp>
      <p:sp>
        <p:nvSpPr>
          <p:cNvPr id="15363" name="TextBox 2">
            <a:extLst>
              <a:ext uri="{FF2B5EF4-FFF2-40B4-BE49-F238E27FC236}">
                <a16:creationId xmlns:a16="http://schemas.microsoft.com/office/drawing/2014/main" xmlns="" id="{5C1A3655-CF68-4E3E-9C2F-0CFE79091B27}"/>
              </a:ext>
            </a:extLst>
          </p:cNvPr>
          <p:cNvSpPr txBox="1">
            <a:spLocks noChangeArrowheads="1"/>
          </p:cNvSpPr>
          <p:nvPr/>
        </p:nvSpPr>
        <p:spPr bwMode="auto">
          <a:xfrm>
            <a:off x="36513" y="6480175"/>
            <a:ext cx="127952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6" name="Rectangle 6">
            <a:extLst>
              <a:ext uri="{FF2B5EF4-FFF2-40B4-BE49-F238E27FC236}">
                <a16:creationId xmlns:a16="http://schemas.microsoft.com/office/drawing/2014/main" xmlns="" id="{4A3758EA-DE76-49D6-A507-03E8D50AA0E7}"/>
              </a:ext>
            </a:extLst>
          </p:cNvPr>
          <p:cNvSpPr txBox="1">
            <a:spLocks noChangeArrowheads="1"/>
          </p:cNvSpPr>
          <p:nvPr/>
        </p:nvSpPr>
        <p:spPr bwMode="auto">
          <a:xfrm>
            <a:off x="899592" y="2768202"/>
            <a:ext cx="7712075" cy="1652588"/>
          </a:xfrm>
          <a:prstGeom prst="rect">
            <a:avLst/>
          </a:prstGeom>
          <a:solidFill>
            <a:schemeClr val="bg1">
              <a:alpha val="749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zh-TW" sz="2800" dirty="0">
                <a:solidFill>
                  <a:srgbClr val="0000FF"/>
                </a:solidFill>
                <a:latin typeface="Arial Rounded MT Bold" panose="020F0704030504030204" pitchFamily="34" charset="0"/>
                <a:ea typeface="新細明體" panose="02020500000000000000" pitchFamily="18" charset="-120"/>
              </a:rPr>
              <a:t>Relevant Experience</a:t>
            </a:r>
          </a:p>
          <a:p>
            <a:pPr marL="342900" indent="-342900" eaLnBrk="1" hangingPunct="1"/>
            <a:r>
              <a:rPr lang="en-US" altLang="zh-TW" sz="2400" dirty="0">
                <a:latin typeface="Arial Rounded MT Bold" panose="020F0704030504030204" pitchFamily="34" charset="0"/>
                <a:ea typeface="新細明體" panose="02020500000000000000" pitchFamily="18" charset="-120"/>
              </a:rPr>
              <a:t>Voluntary work in educational or related settings</a:t>
            </a:r>
          </a:p>
          <a:p>
            <a:pPr eaLnBrk="1" hangingPunct="1">
              <a:buFontTx/>
              <a:buNone/>
            </a:pPr>
            <a:endParaRPr lang="en-US" altLang="zh-TW" sz="2400" dirty="0">
              <a:latin typeface="Arial Rounded MT Bold" panose="020F0704030504030204" pitchFamily="34" charset="0"/>
              <a:ea typeface="新細明體" panose="02020500000000000000" pitchFamily="18" charset="-120"/>
            </a:endParaRPr>
          </a:p>
        </p:txBody>
      </p:sp>
      <p:sp>
        <p:nvSpPr>
          <p:cNvPr id="5" name="矩形 4">
            <a:extLst>
              <a:ext uri="{FF2B5EF4-FFF2-40B4-BE49-F238E27FC236}">
                <a16:creationId xmlns:a16="http://schemas.microsoft.com/office/drawing/2014/main" xmlns="" id="{885137D6-E262-4E04-ACA6-75CE685A418F}"/>
              </a:ext>
            </a:extLst>
          </p:cNvPr>
          <p:cNvSpPr/>
          <p:nvPr/>
        </p:nvSpPr>
        <p:spPr>
          <a:xfrm>
            <a:off x="8388424" y="6525344"/>
            <a:ext cx="755576"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899592" y="4293096"/>
            <a:ext cx="6984776" cy="707886"/>
          </a:xfrm>
          <a:prstGeom prst="rect">
            <a:avLst/>
          </a:prstGeom>
          <a:noFill/>
        </p:spPr>
        <p:txBody>
          <a:bodyPr wrap="square" rtlCol="0">
            <a:spAutoFit/>
          </a:bodyPr>
          <a:lstStyle/>
          <a:p>
            <a:r>
              <a:rPr lang="en-US" sz="2000" dirty="0">
                <a:latin typeface="Arial Rounded MT Bold" panose="020F0704030504030204" pitchFamily="34" charset="0"/>
                <a:hlinkClick r:id="rId3"/>
              </a:rPr>
              <a:t>http://www.psychology.hku.hk/~main/?</a:t>
            </a:r>
            <a:r>
              <a:rPr lang="en-US" sz="2000" dirty="0" smtClean="0">
                <a:latin typeface="Arial Rounded MT Bold" panose="020F0704030504030204" pitchFamily="34" charset="0"/>
                <a:hlinkClick r:id="rId3"/>
              </a:rPr>
              <a:t>page_id=1549</a:t>
            </a:r>
            <a:endParaRPr lang="en-US" sz="2000" dirty="0" smtClean="0">
              <a:latin typeface="Arial Rounded MT Bold" panose="020F0704030504030204" pitchFamily="34" charset="0"/>
            </a:endParaRPr>
          </a:p>
          <a:p>
            <a:endParaRPr lang="en-US" sz="2000" dirty="0">
              <a:latin typeface="Arial Rounded MT Bold" panose="020F0704030504030204" pitchFamily="34" charset="0"/>
            </a:endParaRPr>
          </a:p>
        </p:txBody>
      </p:sp>
    </p:spTree>
    <p:extLst>
      <p:ext uri="{BB962C8B-B14F-4D97-AF65-F5344CB8AC3E}">
        <p14:creationId xmlns:p14="http://schemas.microsoft.com/office/powerpoint/2010/main" val="59503788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雲朵形圖說文字 3"/>
          <p:cNvSpPr/>
          <p:nvPr/>
        </p:nvSpPr>
        <p:spPr>
          <a:xfrm>
            <a:off x="1115616" y="980728"/>
            <a:ext cx="7272808" cy="3744416"/>
          </a:xfrm>
          <a:prstGeom prst="cloudCallout">
            <a:avLst>
              <a:gd name="adj1" fmla="val -48159"/>
              <a:gd name="adj2" fmla="val 71595"/>
            </a:avLst>
          </a:prstGeom>
          <a:solidFill>
            <a:schemeClr val="accent1">
              <a:alpha val="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4800" dirty="0">
                <a:solidFill>
                  <a:schemeClr val="accent1">
                    <a:lumMod val="50000"/>
                  </a:schemeClr>
                </a:solidFill>
                <a:effectLst>
                  <a:outerShdw blurRad="38100" dist="38100" dir="2700000" algn="tl">
                    <a:srgbClr val="000000">
                      <a:alpha val="43137"/>
                    </a:srgbClr>
                  </a:outerShdw>
                </a:effectLst>
                <a:latin typeface="Berlin Sans FB Demi" panose="020E0802020502020306" pitchFamily="34" charset="0"/>
              </a:rPr>
              <a:t>Where do EPs work?</a:t>
            </a:r>
            <a:endParaRPr lang="zh-HK" altLang="en-US" sz="4800" dirty="0">
              <a:solidFill>
                <a:schemeClr val="accent1">
                  <a:lumMod val="50000"/>
                </a:schemeClr>
              </a:solidFill>
              <a:effectLst>
                <a:outerShdw blurRad="38100" dist="38100" dir="2700000" algn="tl">
                  <a:srgbClr val="000000">
                    <a:alpha val="43137"/>
                  </a:srgbClr>
                </a:outerShdw>
              </a:effectLst>
              <a:latin typeface="Berlin Sans FB Demi" panose="020E0802020502020306" pitchFamily="34" charset="0"/>
            </a:endParaRPr>
          </a:p>
        </p:txBody>
      </p:sp>
      <p:sp>
        <p:nvSpPr>
          <p:cNvPr id="3" name="矩形 2">
            <a:extLst>
              <a:ext uri="{FF2B5EF4-FFF2-40B4-BE49-F238E27FC236}">
                <a16:creationId xmlns:a16="http://schemas.microsoft.com/office/drawing/2014/main" xmlns="" id="{2CF264EC-34A6-427E-B20B-B5A45D3A740C}"/>
              </a:ext>
            </a:extLst>
          </p:cNvPr>
          <p:cNvSpPr/>
          <p:nvPr/>
        </p:nvSpPr>
        <p:spPr>
          <a:xfrm>
            <a:off x="8388424" y="6525344"/>
            <a:ext cx="755576"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952720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圖表 4">
            <a:extLst>
              <a:ext uri="{FF2B5EF4-FFF2-40B4-BE49-F238E27FC236}">
                <a16:creationId xmlns:a16="http://schemas.microsoft.com/office/drawing/2014/main" xmlns="" id="{9D2ACAD8-4308-4880-A758-53A691D9FB2F}"/>
              </a:ext>
            </a:extLst>
          </p:cNvPr>
          <p:cNvGraphicFramePr/>
          <p:nvPr>
            <p:extLst>
              <p:ext uri="{D42A27DB-BD31-4B8C-83A1-F6EECF244321}">
                <p14:modId xmlns:p14="http://schemas.microsoft.com/office/powerpoint/2010/main" val="404787732"/>
              </p:ext>
            </p:extLst>
          </p:nvPr>
        </p:nvGraphicFramePr>
        <p:xfrm>
          <a:off x="-3955" y="1385392"/>
          <a:ext cx="9144000" cy="5472608"/>
        </p:xfrm>
        <a:graphic>
          <a:graphicData uri="http://schemas.openxmlformats.org/drawingml/2006/chart">
            <c:chart xmlns:c="http://schemas.openxmlformats.org/drawingml/2006/chart" xmlns:r="http://schemas.openxmlformats.org/officeDocument/2006/relationships" r:id="rId3"/>
          </a:graphicData>
        </a:graphic>
      </p:graphicFrame>
      <p:sp>
        <p:nvSpPr>
          <p:cNvPr id="6" name="文字方塊 5">
            <a:extLst>
              <a:ext uri="{FF2B5EF4-FFF2-40B4-BE49-F238E27FC236}">
                <a16:creationId xmlns:a16="http://schemas.microsoft.com/office/drawing/2014/main" xmlns="" id="{4C4DE4A9-3FF0-4956-9BE6-F9461ED818DB}"/>
              </a:ext>
            </a:extLst>
          </p:cNvPr>
          <p:cNvSpPr txBox="1"/>
          <p:nvPr/>
        </p:nvSpPr>
        <p:spPr>
          <a:xfrm>
            <a:off x="159786" y="308174"/>
            <a:ext cx="8816517" cy="1077218"/>
          </a:xfrm>
          <a:prstGeom prst="rect">
            <a:avLst/>
          </a:prstGeom>
          <a:noFill/>
        </p:spPr>
        <p:txBody>
          <a:bodyPr wrap="square" rtlCol="0">
            <a:spAutoFit/>
          </a:bodyPr>
          <a:lstStyle/>
          <a:p>
            <a:pPr algn="ctr"/>
            <a:r>
              <a:rPr lang="en-US" altLang="zh-HK" sz="3200" dirty="0">
                <a:solidFill>
                  <a:schemeClr val="accent3">
                    <a:lumMod val="50000"/>
                  </a:schemeClr>
                </a:solidFill>
                <a:latin typeface="Berlin Sans FB Demi" panose="020E0802020502020306" pitchFamily="34" charset="0"/>
              </a:rPr>
              <a:t>The Employment Situations of our </a:t>
            </a:r>
            <a:r>
              <a:rPr lang="en-US" altLang="zh-HK" sz="3200" dirty="0" err="1">
                <a:solidFill>
                  <a:schemeClr val="accent3">
                    <a:lumMod val="50000"/>
                  </a:schemeClr>
                </a:solidFill>
                <a:latin typeface="Berlin Sans FB Demi" panose="020E0802020502020306" pitchFamily="34" charset="0"/>
              </a:rPr>
              <a:t>MSocSc</a:t>
            </a:r>
            <a:r>
              <a:rPr lang="en-US" altLang="zh-HK" sz="3200" dirty="0">
                <a:solidFill>
                  <a:schemeClr val="accent3">
                    <a:lumMod val="50000"/>
                  </a:schemeClr>
                </a:solidFill>
                <a:latin typeface="Berlin Sans FB Demi" panose="020E0802020502020306" pitchFamily="34" charset="0"/>
              </a:rPr>
              <a:t> (EP) graduates from 2012 to 2016:</a:t>
            </a:r>
          </a:p>
        </p:txBody>
      </p:sp>
      <p:sp>
        <p:nvSpPr>
          <p:cNvPr id="4" name="矩形 3">
            <a:extLst>
              <a:ext uri="{FF2B5EF4-FFF2-40B4-BE49-F238E27FC236}">
                <a16:creationId xmlns:a16="http://schemas.microsoft.com/office/drawing/2014/main" xmlns="" id="{5EF6A019-E72D-4275-9C93-C15F75B2D947}"/>
              </a:ext>
            </a:extLst>
          </p:cNvPr>
          <p:cNvSpPr/>
          <p:nvPr/>
        </p:nvSpPr>
        <p:spPr>
          <a:xfrm>
            <a:off x="8388424" y="6525344"/>
            <a:ext cx="755576"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9655821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雲朵形圖說文字 3"/>
          <p:cNvSpPr/>
          <p:nvPr/>
        </p:nvSpPr>
        <p:spPr>
          <a:xfrm>
            <a:off x="1187624" y="404664"/>
            <a:ext cx="7272808" cy="5112568"/>
          </a:xfrm>
          <a:prstGeom prst="cloudCallout">
            <a:avLst>
              <a:gd name="adj1" fmla="val -53660"/>
              <a:gd name="adj2" fmla="val 60911"/>
            </a:avLst>
          </a:prstGeom>
          <a:solidFill>
            <a:schemeClr val="accent1">
              <a:alpha val="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4800" dirty="0">
                <a:solidFill>
                  <a:schemeClr val="accent1">
                    <a:lumMod val="50000"/>
                  </a:schemeClr>
                </a:solidFill>
                <a:effectLst>
                  <a:outerShdw blurRad="38100" dist="38100" dir="2700000" algn="tl">
                    <a:srgbClr val="000000">
                      <a:alpha val="43137"/>
                    </a:srgbClr>
                  </a:outerShdw>
                </a:effectLst>
                <a:latin typeface="Berlin Sans FB Demi" panose="020E0802020502020306" pitchFamily="34" charset="0"/>
              </a:rPr>
              <a:t>What exactly does an EP do in schools?</a:t>
            </a:r>
            <a:endParaRPr lang="zh-HK" altLang="en-US" sz="4800" dirty="0">
              <a:solidFill>
                <a:schemeClr val="accent1">
                  <a:lumMod val="50000"/>
                </a:schemeClr>
              </a:solidFill>
              <a:effectLst>
                <a:outerShdw blurRad="38100" dist="38100" dir="2700000" algn="tl">
                  <a:srgbClr val="000000">
                    <a:alpha val="43137"/>
                  </a:srgbClr>
                </a:outerShdw>
              </a:effectLst>
              <a:latin typeface="Berlin Sans FB Demi" panose="020E0802020502020306" pitchFamily="34" charset="0"/>
            </a:endParaRPr>
          </a:p>
        </p:txBody>
      </p:sp>
      <p:sp>
        <p:nvSpPr>
          <p:cNvPr id="3" name="矩形 2">
            <a:extLst>
              <a:ext uri="{FF2B5EF4-FFF2-40B4-BE49-F238E27FC236}">
                <a16:creationId xmlns:a16="http://schemas.microsoft.com/office/drawing/2014/main" xmlns="" id="{2CF264EC-34A6-427E-B20B-B5A45D3A740C}"/>
              </a:ext>
            </a:extLst>
          </p:cNvPr>
          <p:cNvSpPr/>
          <p:nvPr/>
        </p:nvSpPr>
        <p:spPr>
          <a:xfrm>
            <a:off x="8388424" y="6525344"/>
            <a:ext cx="755576"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505140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248506" y="5317454"/>
            <a:ext cx="7886700" cy="1325563"/>
          </a:xfrm>
        </p:spPr>
        <p:txBody>
          <a:bodyPr/>
          <a:lstStyle/>
          <a:p>
            <a:r>
              <a:rPr lang="en-US" altLang="zh-TW" b="1" dirty="0" smtClean="0">
                <a:solidFill>
                  <a:schemeClr val="bg1"/>
                </a:solidFill>
              </a:rPr>
              <a:t>Support for primary and secondary school students</a:t>
            </a:r>
            <a:endParaRPr lang="zh-TW" altLang="en-US" b="1" dirty="0">
              <a:solidFill>
                <a:schemeClr val="bg1"/>
              </a:solidFill>
            </a:endParaRPr>
          </a:p>
        </p:txBody>
      </p:sp>
      <p:pic>
        <p:nvPicPr>
          <p:cNvPr id="1026" name="Picture 2" descr="student hong kong的圖片搜尋結果"/>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522514"/>
            <a:ext cx="9142396" cy="4551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069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365126"/>
            <a:ext cx="9144000" cy="1325563"/>
          </a:xfrm>
          <a:solidFill>
            <a:srgbClr val="FF0000"/>
          </a:solidFill>
        </p:spPr>
        <p:txBody>
          <a:bodyPr/>
          <a:lstStyle/>
          <a:p>
            <a:r>
              <a:rPr lang="en-US" altLang="zh-TW" b="1" dirty="0" smtClean="0">
                <a:solidFill>
                  <a:schemeClr val="bg1"/>
                </a:solidFill>
              </a:rPr>
              <a:t>     Support for students</a:t>
            </a:r>
            <a:endParaRPr lang="zh-TW" altLang="en-US" b="1" dirty="0">
              <a:solidFill>
                <a:schemeClr val="bg1"/>
              </a:solidFill>
            </a:endParaRPr>
          </a:p>
        </p:txBody>
      </p:sp>
      <p:sp>
        <p:nvSpPr>
          <p:cNvPr id="3" name="內容版面配置區 2"/>
          <p:cNvSpPr>
            <a:spLocks noGrp="1"/>
          </p:cNvSpPr>
          <p:nvPr>
            <p:ph idx="1"/>
          </p:nvPr>
        </p:nvSpPr>
        <p:spPr>
          <a:xfrm>
            <a:off x="628650" y="2137025"/>
            <a:ext cx="7886700" cy="4039938"/>
          </a:xfrm>
        </p:spPr>
        <p:txBody>
          <a:bodyPr/>
          <a:lstStyle/>
          <a:p>
            <a:r>
              <a:rPr lang="en-US" altLang="zh-TW" dirty="0" smtClean="0"/>
              <a:t>Assessment of learning problems</a:t>
            </a:r>
          </a:p>
          <a:p>
            <a:r>
              <a:rPr lang="en-US" altLang="zh-TW" dirty="0" smtClean="0"/>
              <a:t>Preliminary assessment of attention, behavioural and/or emotional problems</a:t>
            </a:r>
          </a:p>
          <a:p>
            <a:r>
              <a:rPr lang="en-US" altLang="zh-TW" dirty="0" smtClean="0"/>
              <a:t>Training and Intervention</a:t>
            </a:r>
            <a:r>
              <a:rPr lang="zh-TW" altLang="en-US" dirty="0"/>
              <a:t> </a:t>
            </a:r>
            <a:r>
              <a:rPr lang="en-US" altLang="zh-TW" dirty="0" smtClean="0"/>
              <a:t>for individual or group of SEN students</a:t>
            </a:r>
          </a:p>
          <a:p>
            <a:r>
              <a:rPr lang="en-US" altLang="zh-TW" dirty="0" err="1" smtClean="0"/>
              <a:t>Counselling</a:t>
            </a:r>
            <a:endParaRPr lang="en-US" altLang="zh-TW" dirty="0" smtClean="0"/>
          </a:p>
          <a:p>
            <a:r>
              <a:rPr lang="en-US" altLang="zh-TW" dirty="0" smtClean="0"/>
              <a:t>Report writing</a:t>
            </a:r>
          </a:p>
        </p:txBody>
      </p:sp>
    </p:spTree>
    <p:extLst>
      <p:ext uri="{BB962C8B-B14F-4D97-AF65-F5344CB8AC3E}">
        <p14:creationId xmlns:p14="http://schemas.microsoft.com/office/powerpoint/2010/main" val="26959374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330699" y="5339840"/>
            <a:ext cx="7886700" cy="1325563"/>
          </a:xfrm>
        </p:spPr>
        <p:txBody>
          <a:bodyPr/>
          <a:lstStyle/>
          <a:p>
            <a:r>
              <a:rPr lang="en-US" altLang="zh-TW" b="1" dirty="0" smtClean="0">
                <a:solidFill>
                  <a:schemeClr val="bg1"/>
                </a:solidFill>
              </a:rPr>
              <a:t>Support for parents</a:t>
            </a:r>
            <a:endParaRPr lang="zh-TW" altLang="en-US" b="1" dirty="0">
              <a:solidFill>
                <a:schemeClr val="bg1"/>
              </a:solidFill>
            </a:endParaRPr>
          </a:p>
        </p:txBody>
      </p:sp>
      <p:pic>
        <p:nvPicPr>
          <p:cNvPr id="2050" name="Picture 2" descr="parenting hong kong的圖片搜尋結果"/>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9221" b="8872"/>
          <a:stretch/>
        </p:blipFill>
        <p:spPr bwMode="auto">
          <a:xfrm>
            <a:off x="0" y="473529"/>
            <a:ext cx="9144000" cy="4654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616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365126"/>
            <a:ext cx="9144000" cy="1325563"/>
          </a:xfrm>
          <a:solidFill>
            <a:schemeClr val="accent2"/>
          </a:solidFill>
        </p:spPr>
        <p:txBody>
          <a:bodyPr/>
          <a:lstStyle/>
          <a:p>
            <a:r>
              <a:rPr lang="en-US" altLang="zh-TW" b="1" dirty="0" smtClean="0">
                <a:solidFill>
                  <a:schemeClr val="bg1"/>
                </a:solidFill>
              </a:rPr>
              <a:t>     Support for parents</a:t>
            </a:r>
            <a:endParaRPr lang="zh-TW" altLang="en-US" b="1" dirty="0">
              <a:solidFill>
                <a:schemeClr val="bg1"/>
              </a:solidFill>
            </a:endParaRPr>
          </a:p>
        </p:txBody>
      </p:sp>
      <p:sp>
        <p:nvSpPr>
          <p:cNvPr id="3" name="內容版面配置區 2"/>
          <p:cNvSpPr>
            <a:spLocks noGrp="1"/>
          </p:cNvSpPr>
          <p:nvPr>
            <p:ph idx="1"/>
          </p:nvPr>
        </p:nvSpPr>
        <p:spPr>
          <a:xfrm>
            <a:off x="628650" y="2137025"/>
            <a:ext cx="7886700" cy="4039938"/>
          </a:xfrm>
        </p:spPr>
        <p:txBody>
          <a:bodyPr/>
          <a:lstStyle/>
          <a:p>
            <a:r>
              <a:rPr lang="en-US" altLang="zh-TW" dirty="0" smtClean="0"/>
              <a:t>Psychoeducation and training</a:t>
            </a:r>
          </a:p>
          <a:p>
            <a:r>
              <a:rPr lang="en-US" altLang="zh-TW" dirty="0" smtClean="0"/>
              <a:t>Consultation on:</a:t>
            </a:r>
          </a:p>
          <a:p>
            <a:pPr lvl="1"/>
            <a:r>
              <a:rPr lang="en-US" altLang="zh-TW" dirty="0" smtClean="0"/>
              <a:t>Parenting skills</a:t>
            </a:r>
          </a:p>
          <a:p>
            <a:pPr lvl="1"/>
            <a:r>
              <a:rPr lang="en-US" altLang="zh-TW" dirty="0" smtClean="0"/>
              <a:t>Learning support</a:t>
            </a:r>
          </a:p>
          <a:p>
            <a:pPr lvl="1"/>
            <a:r>
              <a:rPr lang="en-US" altLang="zh-TW" dirty="0" smtClean="0"/>
              <a:t>Support for students with SEN</a:t>
            </a:r>
          </a:p>
          <a:p>
            <a:r>
              <a:rPr lang="en-US" altLang="zh-TW" dirty="0" smtClean="0"/>
              <a:t>Enhance home-school communication and collaboration</a:t>
            </a:r>
          </a:p>
        </p:txBody>
      </p:sp>
    </p:spTree>
    <p:extLst>
      <p:ext uri="{BB962C8B-B14F-4D97-AF65-F5344CB8AC3E}">
        <p14:creationId xmlns:p14="http://schemas.microsoft.com/office/powerpoint/2010/main" val="14959912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8549</TotalTime>
  <Words>576</Words>
  <Application>Microsoft Office PowerPoint</Application>
  <PresentationFormat>On-screen Show (4:3)</PresentationFormat>
  <Paragraphs>163</Paragraphs>
  <Slides>22</Slides>
  <Notes>12</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22</vt:i4>
      </vt:variant>
    </vt:vector>
  </HeadingPairs>
  <TitlesOfParts>
    <vt:vector size="26" baseType="lpstr">
      <vt:lpstr>Office Theme</vt:lpstr>
      <vt:lpstr>Office 佈景主題</vt:lpstr>
      <vt:lpstr>1_Office 佈景主題</vt:lpstr>
      <vt:lpstr>Document</vt:lpstr>
      <vt:lpstr>Career in Educational Psychology</vt:lpstr>
      <vt:lpstr>PowerPoint Presentation</vt:lpstr>
      <vt:lpstr>PowerPoint Presentation</vt:lpstr>
      <vt:lpstr>PowerPoint Presentation</vt:lpstr>
      <vt:lpstr>PowerPoint Presentation</vt:lpstr>
      <vt:lpstr>Support for primary and secondary school students</vt:lpstr>
      <vt:lpstr>     Support for students</vt:lpstr>
      <vt:lpstr>Support for parents</vt:lpstr>
      <vt:lpstr>     Support for parents</vt:lpstr>
      <vt:lpstr>Support for teachers and social workers</vt:lpstr>
      <vt:lpstr>     Support for teachers and social workers</vt:lpstr>
      <vt:lpstr>Support for school administrators</vt:lpstr>
      <vt:lpstr>     Support for school administrators</vt:lpstr>
      <vt:lpstr>     Working with colleagues</vt:lpstr>
      <vt:lpstr>Primary School A</vt:lpstr>
      <vt:lpstr>Primary School B</vt:lpstr>
      <vt:lpstr>Secondary School A</vt:lpstr>
      <vt:lpstr>Secondary School B (Crisis)</vt:lpstr>
      <vt:lpstr>Scope of Service</vt:lpstr>
      <vt:lpstr>Becoming an Educational Psychologist</vt:lpstr>
      <vt:lpstr>How to prepare for this career in your undergraduate study?</vt:lpstr>
      <vt:lpstr>How to prepare for this career in your undergraduate study?</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user</cp:lastModifiedBy>
  <cp:revision>567</cp:revision>
  <cp:lastPrinted>2017-10-23T02:44:07Z</cp:lastPrinted>
  <dcterms:created xsi:type="dcterms:W3CDTF">2013-08-21T19:17:07Z</dcterms:created>
  <dcterms:modified xsi:type="dcterms:W3CDTF">2018-10-16T07:50:23Z</dcterms:modified>
</cp:coreProperties>
</file>